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435" r:id="rId4"/>
    <p:sldId id="421" r:id="rId5"/>
    <p:sldId id="277" r:id="rId6"/>
    <p:sldId id="261" r:id="rId7"/>
    <p:sldId id="374" r:id="rId8"/>
    <p:sldId id="436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37" r:id="rId30"/>
    <p:sldId id="353" r:id="rId31"/>
    <p:sldId id="423" r:id="rId32"/>
    <p:sldId id="354" r:id="rId33"/>
    <p:sldId id="355" r:id="rId34"/>
    <p:sldId id="356" r:id="rId35"/>
    <p:sldId id="357" r:id="rId36"/>
    <p:sldId id="358" r:id="rId37"/>
    <p:sldId id="359" r:id="rId38"/>
    <p:sldId id="388" r:id="rId39"/>
    <p:sldId id="361" r:id="rId40"/>
    <p:sldId id="362" r:id="rId41"/>
    <p:sldId id="363" r:id="rId42"/>
    <p:sldId id="365" r:id="rId43"/>
    <p:sldId id="366" r:id="rId44"/>
    <p:sldId id="367" r:id="rId45"/>
    <p:sldId id="368" r:id="rId46"/>
    <p:sldId id="369" r:id="rId47"/>
    <p:sldId id="372" r:id="rId48"/>
    <p:sldId id="373" r:id="rId49"/>
    <p:sldId id="438" r:id="rId50"/>
    <p:sldId id="410" r:id="rId51"/>
    <p:sldId id="308" r:id="rId52"/>
    <p:sldId id="378" r:id="rId53"/>
    <p:sldId id="377" r:id="rId54"/>
    <p:sldId id="411" r:id="rId55"/>
    <p:sldId id="412" r:id="rId56"/>
    <p:sldId id="415" r:id="rId57"/>
    <p:sldId id="416" r:id="rId58"/>
    <p:sldId id="424" r:id="rId59"/>
    <p:sldId id="330" r:id="rId60"/>
    <p:sldId id="379" r:id="rId61"/>
    <p:sldId id="331" r:id="rId62"/>
    <p:sldId id="332" r:id="rId63"/>
    <p:sldId id="430" r:id="rId64"/>
    <p:sldId id="317" r:id="rId65"/>
    <p:sldId id="428" r:id="rId66"/>
    <p:sldId id="319" r:id="rId67"/>
    <p:sldId id="429" r:id="rId68"/>
    <p:sldId id="321" r:id="rId69"/>
    <p:sldId id="322" r:id="rId70"/>
    <p:sldId id="323" r:id="rId71"/>
    <p:sldId id="325" r:id="rId72"/>
    <p:sldId id="326" r:id="rId73"/>
    <p:sldId id="327" r:id="rId74"/>
    <p:sldId id="328" r:id="rId75"/>
    <p:sldId id="329" r:id="rId76"/>
    <p:sldId id="431" r:id="rId77"/>
    <p:sldId id="439" r:id="rId78"/>
    <p:sldId id="310" r:id="rId79"/>
    <p:sldId id="311" r:id="rId80"/>
    <p:sldId id="282" r:id="rId81"/>
    <p:sldId id="283" r:id="rId82"/>
    <p:sldId id="281" r:id="rId83"/>
    <p:sldId id="280" r:id="rId84"/>
    <p:sldId id="286" r:id="rId85"/>
    <p:sldId id="285" r:id="rId86"/>
    <p:sldId id="284" r:id="rId87"/>
    <p:sldId id="440" r:id="rId88"/>
    <p:sldId id="290" r:id="rId89"/>
    <p:sldId id="289" r:id="rId90"/>
    <p:sldId id="292" r:id="rId91"/>
    <p:sldId id="291" r:id="rId92"/>
    <p:sldId id="293" r:id="rId93"/>
    <p:sldId id="294" r:id="rId94"/>
    <p:sldId id="297" r:id="rId95"/>
    <p:sldId id="296" r:id="rId96"/>
    <p:sldId id="301" r:id="rId97"/>
    <p:sldId id="304" r:id="rId98"/>
    <p:sldId id="306" r:id="rId99"/>
    <p:sldId id="303" r:id="rId100"/>
    <p:sldId id="300" r:id="rId101"/>
    <p:sldId id="441" r:id="rId102"/>
    <p:sldId id="257" r:id="rId103"/>
    <p:sldId id="426" r:id="rId10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8FF"/>
    <a:srgbClr val="B0C4DE"/>
    <a:srgbClr val="F0FFFF"/>
    <a:srgbClr val="F5FFFA"/>
    <a:srgbClr val="CCE5FF"/>
    <a:srgbClr val="4682B4"/>
    <a:srgbClr val="1C39BB"/>
    <a:srgbClr val="008080"/>
    <a:srgbClr val="7DF9FF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48" autoAdjust="0"/>
  </p:normalViewPr>
  <p:slideViewPr>
    <p:cSldViewPr>
      <p:cViewPr varScale="1">
        <p:scale>
          <a:sx n="67" d="100"/>
          <a:sy n="67" d="100"/>
        </p:scale>
        <p:origin x="15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3B1A2-E730-455B-96EE-079F820B40BD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Fourdollar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7EBBC-DA20-4DD9-B2D4-B1AA5CC900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79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A32C-F086-43F7-A735-955980BEE9CE}" type="datetimeFigureOut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Fourdollar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A020-2DAD-4A4C-82B4-EA87C5EE3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389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850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00619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13505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1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85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89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503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750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590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2046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80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2899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8799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46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10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06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0308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2684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1302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858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469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5954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0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8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77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955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102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8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14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0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931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526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182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0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826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16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570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313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953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453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17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559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031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508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57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155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78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582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0227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823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115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07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277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84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02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16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49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151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23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72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139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506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64049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50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280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151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784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41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5035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11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67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224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81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644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AED60-4BAE-47C7-AF7B-D3C4DD96851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46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9305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2793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2527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29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80563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331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2536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85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070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734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419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034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0647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138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34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7366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2200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863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254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4835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63382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622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1757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3516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4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7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1E080-3C89-4FE7-AE15-04BB18167BD2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A0EB-A7AE-4068-B847-E3C12947F3FC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CF2F-13D9-4553-9F3D-AE24B2020EE9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12EEB5-29A8-42C9-A3BE-0562A89AC95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70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41A3-2B02-4BB5-A645-E1BD1D938E57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177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21D5A-1C7B-4DB8-BEEA-4C1E983A0444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045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48A93-533C-4AB0-8A9B-E84B496A1FF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234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A49D9-43FC-4314-8224-3DCD2902C9CA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574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A0F74-9B0F-45EF-BFB7-1396BD68798C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376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872E2C-8D09-4999-9938-7BAD1969404E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39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9402BE-A5AF-4334-A3C7-F7E5157E2867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6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19F7-61E8-4632-9408-85552925E239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513EA-DB40-46C2-8BF7-667F798D0FCA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634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3FB6B-FA3D-45BD-8A6D-D24B2598AF6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1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234A20-8316-4FBF-AFB7-7A2301BC1BB6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C87-5936-4CED-9963-76603DA07E42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DC30-10A5-473F-B2A6-96EF0D3F2E64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DAE8-CA07-48FD-87FD-5C00828AB69B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7058-BC42-419B-9C04-D997E51B9FF4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9DB4-DA28-4FAE-B56D-DF153590E0D0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EB47-D84F-4BFF-A84A-65F119FCD640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A45C-91AA-4F78-ACC1-49202CB2A457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9401D-2A24-435B-A141-9029552CEED3}" type="datetime1">
              <a:rPr lang="en-US" altLang="ko-KR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A3F1-DA89-4C22-8EC3-E2EF265FE625}" type="datetime1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7/11/2023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43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svg"/><Relationship Id="rId5" Type="http://schemas.openxmlformats.org/officeDocument/2006/relationships/image" Target="../media/image293.png"/><Relationship Id="rId4" Type="http://schemas.openxmlformats.org/officeDocument/2006/relationships/image" Target="../media/image301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corretto.aws/downloads/latest/amazon-corretto-11-x64-linux-jdk.rpm%20-o%20jdk11.rpm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25.png"/><Relationship Id="rId4" Type="http://schemas.openxmlformats.org/officeDocument/2006/relationships/image" Target="../media/image2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230017">
            <a:off x="6019800" y="5462018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3000123">
            <a:off x="14532884" y="-4492802"/>
            <a:ext cx="7510232" cy="8229600"/>
          </a:xfrm>
          <a:prstGeom prst="rect">
            <a:avLst/>
          </a:prstGeom>
          <a:solidFill>
            <a:srgbClr val="E1EBFF"/>
          </a:solidFill>
        </p:spPr>
      </p:sp>
      <p:sp>
        <p:nvSpPr>
          <p:cNvPr id="4" name="AutoShape 4"/>
          <p:cNvSpPr/>
          <p:nvPr/>
        </p:nvSpPr>
        <p:spPr>
          <a:xfrm rot="-3000123">
            <a:off x="-2021520" y="5630280"/>
            <a:ext cx="7510232" cy="11263526"/>
          </a:xfrm>
          <a:prstGeom prst="rect">
            <a:avLst/>
          </a:prstGeom>
          <a:solidFill>
            <a:srgbClr val="0453F1"/>
          </a:solidFill>
        </p:spPr>
      </p:sp>
      <p:sp>
        <p:nvSpPr>
          <p:cNvPr id="6" name="TextBox 6"/>
          <p:cNvSpPr txBox="1"/>
          <p:nvPr/>
        </p:nvSpPr>
        <p:spPr>
          <a:xfrm>
            <a:off x="1524000" y="1834983"/>
            <a:ext cx="12306300" cy="331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891"/>
              </a:lnSpc>
            </a:pPr>
            <a:r>
              <a:rPr lang="en-US" sz="6600" b="1" dirty="0">
                <a:solidFill>
                  <a:srgbClr val="FFFFFF"/>
                </a:solidFill>
                <a:latin typeface="+mj-ea"/>
                <a:ea typeface="+mj-ea"/>
              </a:rPr>
              <a:t>AWS</a:t>
            </a:r>
            <a:r>
              <a:rPr lang="ko-KR" altLang="en-US" sz="6600" b="1" dirty="0">
                <a:solidFill>
                  <a:srgbClr val="FFFFFF"/>
                </a:solidFill>
                <a:latin typeface="+mj-ea"/>
                <a:ea typeface="+mj-ea"/>
              </a:rPr>
              <a:t>와 </a:t>
            </a:r>
            <a:r>
              <a:rPr lang="en-US" altLang="ko-KR" sz="6600" b="1" dirty="0">
                <a:solidFill>
                  <a:srgbClr val="FFFFFF"/>
                </a:solidFill>
                <a:latin typeface="+mj-ea"/>
                <a:ea typeface="+mj-ea"/>
              </a:rPr>
              <a:t>Azure</a:t>
            </a:r>
            <a:r>
              <a:rPr lang="ko-KR" altLang="en-US" sz="6600" b="1" dirty="0">
                <a:solidFill>
                  <a:srgbClr val="FFFFFF"/>
                </a:solidFill>
                <a:latin typeface="+mj-ea"/>
                <a:ea typeface="+mj-ea"/>
              </a:rPr>
              <a:t>로 구현되는 </a:t>
            </a:r>
            <a:r>
              <a:rPr lang="en-US" altLang="ko-KR" sz="6600" b="1" dirty="0">
                <a:solidFill>
                  <a:srgbClr val="FFFFFF"/>
                </a:solidFill>
                <a:latin typeface="+mj-ea"/>
                <a:ea typeface="+mj-ea"/>
              </a:rPr>
              <a:t>Hybrid Multi-Cloud</a:t>
            </a:r>
            <a:endParaRPr lang="en-US" sz="66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56B91F-EB31-8159-5A3B-6A1CED45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6057900"/>
            <a:ext cx="5960745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457D5-B6AD-F6A9-1BFA-E6915DCE31E6}"/>
              </a:ext>
            </a:extLst>
          </p:cNvPr>
          <p:cNvSpPr txBox="1"/>
          <p:nvPr/>
        </p:nvSpPr>
        <p:spPr>
          <a:xfrm>
            <a:off x="9826456" y="8307177"/>
            <a:ext cx="944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en-US" altLang="ko-KR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Fourdollar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2,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34452E-6C91-91B8-7F2D-9E1EA3C2C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171700"/>
            <a:ext cx="6489887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66723D-BB77-E0BD-F451-01C4D8D50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4991100"/>
            <a:ext cx="4848902" cy="4610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D31D8F-EA7B-3D85-0088-A1B0339E7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571403"/>
            <a:ext cx="7679502" cy="6014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97985" y="5295900"/>
            <a:ext cx="696103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4911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인스턴스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DC4CE-5077-902B-9FE9-B341E80AE83E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8412447-3E4B-3B28-441A-FC8FE5D81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77546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119" y="-4191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j-ea"/>
                <a:ea typeface="+mj-ea"/>
              </a:rPr>
              <a:t>프로젝트 결과</a:t>
            </a:r>
            <a:r>
              <a:rPr lang="en-US" altLang="ko-KR" sz="8000" b="1" dirty="0" smtClean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360818" y="723900"/>
            <a:ext cx="390638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1166802"/>
            <a:ext cx="785886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44"/>
              </a:lnSpc>
            </a:pPr>
            <a:r>
              <a:rPr lang="en-US" sz="8499" b="1" spc="-84" dirty="0">
                <a:solidFill>
                  <a:srgbClr val="3884FD"/>
                </a:solidFill>
                <a:latin typeface="+mj-ea"/>
                <a:ea typeface="+mj-ea"/>
              </a:rPr>
              <a:t>PROJECT </a:t>
            </a:r>
            <a:r>
              <a:rPr lang="ko-KR" altLang="en-US" sz="8499" b="1" spc="-84" dirty="0">
                <a:solidFill>
                  <a:srgbClr val="3884FD"/>
                </a:solidFill>
                <a:latin typeface="+mj-ea"/>
                <a:ea typeface="+mj-ea"/>
              </a:rPr>
              <a:t>후기</a:t>
            </a:r>
            <a:endParaRPr lang="en-US" sz="8499" b="1" spc="-84" dirty="0">
              <a:solidFill>
                <a:srgbClr val="3884FD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887568" y="1503538"/>
            <a:ext cx="8790832" cy="1918650"/>
            <a:chOff x="0" y="-9525"/>
            <a:chExt cx="11721109" cy="2558199"/>
          </a:xfrm>
        </p:grpSpPr>
        <p:sp>
          <p:nvSpPr>
            <p:cNvPr id="4" name="TextBox 4"/>
            <p:cNvSpPr txBox="1"/>
            <p:nvPr/>
          </p:nvSpPr>
          <p:spPr>
            <a:xfrm>
              <a:off x="0" y="1157524"/>
              <a:ext cx="11721109" cy="1391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프로젝트가 아닌 팀 프로젝트를 진행하면서 타인과 협업하고 의사소통하는 과정이 얼마나 중요한지 알 수 있었습니다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커뮤니케이션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568" y="4278751"/>
            <a:ext cx="8371732" cy="1814155"/>
            <a:chOff x="0" y="-9525"/>
            <a:chExt cx="10806709" cy="2418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32534"/>
              <a:ext cx="10806709" cy="1476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</a:pP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주로 한정된 </a:t>
              </a:r>
              <a:r>
                <a:rPr lang="ko-KR" altLang="en-US" sz="2399" u="none" dirty="0" smtClean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동안 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최대한 높은 퀄리티와 완성도를 내고자 노력했고 힘들었지만 좋은 경험이었습니다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sz="2399" u="none" dirty="0">
                <a:solidFill>
                  <a:srgbClr val="24376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한정된 시간</a:t>
              </a:r>
              <a:r>
                <a:rPr lang="en-US" altLang="ko-KR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한정된 자원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7567" y="6684437"/>
            <a:ext cx="8371733" cy="2375586"/>
            <a:chOff x="0" y="-9525"/>
            <a:chExt cx="10649385" cy="31674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2700"/>
              <a:ext cx="10649385" cy="221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</a:pPr>
              <a:r>
                <a:rPr 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</a:t>
              </a:r>
              <a:r>
                <a:rPr lang="ko-KR" altLang="en-US" sz="2399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 </a:t>
              </a:r>
              <a:r>
                <a:rPr lang="ko-KR" altLang="en-US" sz="2399" u="none" dirty="0" smtClean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것이 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아니라 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MS Azure, </a:t>
              </a:r>
              <a:r>
                <a:rPr lang="ko-KR" altLang="en-US" sz="2399" u="none" dirty="0" err="1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온프레미스와</a:t>
              </a:r>
              <a:r>
                <a:rPr lang="ko-KR" altLang="en-US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같은 다양한 환경을 조성하였고</a:t>
              </a:r>
              <a:r>
                <a:rPr lang="en-US" altLang="ko-KR" sz="2399" u="none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2399" dirty="0">
                  <a:solidFill>
                    <a:srgbClr val="24376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사용한 리소스들을 실무에 어떻게 활용해야 효과적일지 직접 느끼고 체감한 좋은 기회였습니다</a:t>
              </a:r>
              <a:endParaRPr lang="en-US" sz="2399" u="none" dirty="0">
                <a:solidFill>
                  <a:srgbClr val="24376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b="1" dirty="0">
                  <a:solidFill>
                    <a:srgbClr val="3884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최대한 실무와 비슷하게</a:t>
              </a:r>
              <a:endParaRPr lang="en-US" sz="3199" b="1" dirty="0">
                <a:solidFill>
                  <a:srgbClr val="3884F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AD94C79D-4920-6645-B952-378CEBE0631E}"/>
              </a:ext>
            </a:extLst>
          </p:cNvPr>
          <p:cNvSpPr/>
          <p:nvPr/>
        </p:nvSpPr>
        <p:spPr>
          <a:xfrm>
            <a:off x="3876346" y="4630662"/>
            <a:ext cx="4461525" cy="4603826"/>
          </a:xfrm>
          <a:custGeom>
            <a:avLst/>
            <a:gdLst/>
            <a:ahLst/>
            <a:cxnLst/>
            <a:rect l="l" t="t" r="r" b="b"/>
            <a:pathLst>
              <a:path w="4461525" h="4603826">
                <a:moveTo>
                  <a:pt x="0" y="0"/>
                </a:moveTo>
                <a:lnTo>
                  <a:pt x="4461525" y="0"/>
                </a:lnTo>
                <a:lnTo>
                  <a:pt x="4461525" y="4603825"/>
                </a:lnTo>
                <a:lnTo>
                  <a:pt x="0" y="460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23">
            <a:extLst>
              <a:ext uri="{FF2B5EF4-FFF2-40B4-BE49-F238E27FC236}">
                <a16:creationId xmlns:a16="http://schemas.microsoft.com/office/drawing/2014/main" id="{8B4F742F-2DB0-C64E-92B9-45BDD14AFA8C}"/>
              </a:ext>
            </a:extLst>
          </p:cNvPr>
          <p:cNvSpPr/>
          <p:nvPr/>
        </p:nvSpPr>
        <p:spPr>
          <a:xfrm>
            <a:off x="8912535" y="9239250"/>
            <a:ext cx="834676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411D1679-B539-F04F-9B26-C782DB606D54}"/>
              </a:ext>
            </a:extLst>
          </p:cNvPr>
          <p:cNvSpPr/>
          <p:nvPr/>
        </p:nvSpPr>
        <p:spPr>
          <a:xfrm flipH="1">
            <a:off x="1062293" y="6741451"/>
            <a:ext cx="5078409" cy="2493037"/>
          </a:xfrm>
          <a:custGeom>
            <a:avLst/>
            <a:gdLst/>
            <a:ahLst/>
            <a:cxnLst/>
            <a:rect l="l" t="t" r="r" b="b"/>
            <a:pathLst>
              <a:path w="5078409" h="2493037">
                <a:moveTo>
                  <a:pt x="5078409" y="0"/>
                </a:moveTo>
                <a:lnTo>
                  <a:pt x="0" y="0"/>
                </a:lnTo>
                <a:lnTo>
                  <a:pt x="0" y="2493037"/>
                </a:lnTo>
                <a:lnTo>
                  <a:pt x="5078409" y="2493037"/>
                </a:lnTo>
                <a:lnTo>
                  <a:pt x="507840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2722" y="-167557"/>
            <a:ext cx="11128251" cy="10622114"/>
          </a:xfrm>
          <a:custGeom>
            <a:avLst/>
            <a:gdLst/>
            <a:ahLst/>
            <a:cxnLst/>
            <a:rect l="l" t="t" r="r" b="b"/>
            <a:pathLst>
              <a:path w="11128251" h="10622114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2114" b="-63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1270729">
            <a:off x="-2358886" y="-4302004"/>
            <a:ext cx="11606584" cy="18891008"/>
            <a:chOff x="0" y="0"/>
            <a:chExt cx="3056878" cy="49754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6878" cy="4975409"/>
            </a:xfrm>
            <a:custGeom>
              <a:avLst/>
              <a:gdLst/>
              <a:ahLst/>
              <a:cxnLst/>
              <a:rect l="l" t="t" r="r" b="b"/>
              <a:pathLst>
                <a:path w="3056878" h="4975409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6791999">
            <a:off x="7387924" y="-3693829"/>
            <a:ext cx="5101593" cy="4374576"/>
            <a:chOff x="0" y="0"/>
            <a:chExt cx="1343629" cy="1152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152152"/>
            </a:xfrm>
            <a:custGeom>
              <a:avLst/>
              <a:gdLst/>
              <a:ahLst/>
              <a:cxnLst/>
              <a:rect l="l" t="t" r="r" b="b"/>
              <a:pathLst>
                <a:path w="1343629" h="1152152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457700"/>
            <a:ext cx="7581583" cy="12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FFFFFF"/>
                </a:solidFill>
                <a:latin typeface="+mj-ea"/>
                <a:ea typeface="+mj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72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0C4F8F2-C36F-78AE-21B3-84D597217F04}"/>
              </a:ext>
            </a:extLst>
          </p:cNvPr>
          <p:cNvSpPr/>
          <p:nvPr/>
        </p:nvSpPr>
        <p:spPr>
          <a:xfrm>
            <a:off x="8444063" y="5143500"/>
            <a:ext cx="753562" cy="5333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8340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HTTPS/SSL </a:t>
            </a:r>
            <a:r>
              <a:rPr lang="ko-KR" altLang="en-US" sz="6000" b="1" dirty="0">
                <a:latin typeface="+mj-ea"/>
                <a:ea typeface="+mj-ea"/>
              </a:rPr>
              <a:t>인증서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0B124-7B44-967C-2269-AA29BC12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4" y="2324100"/>
            <a:ext cx="6992326" cy="70113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82AEED-14FD-B106-E2ED-A90E00CE8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38" y="3909802"/>
            <a:ext cx="6506483" cy="3000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02522-6E60-9D97-4C47-418631AA900A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0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8B6F72-099B-EE8C-B368-4BAE66D88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499"/>
            <a:ext cx="7769436" cy="61721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D9BEC79-20F4-EA33-263B-6F66D59CD235}"/>
              </a:ext>
            </a:extLst>
          </p:cNvPr>
          <p:cNvGraphicFramePr>
            <a:graphicFrameLocks noGrp="1"/>
          </p:cNvGraphicFramePr>
          <p:nvPr/>
        </p:nvGraphicFramePr>
        <p:xfrm>
          <a:off x="9258299" y="4070346"/>
          <a:ext cx="7848600" cy="222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56858326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313712877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455705367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98073008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프로토콜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포트범위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9022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MySQL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10.1.5.0 – 10.1.6.0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05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ICMP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ICMP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6594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41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TCP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0.0.0.0/0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1546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6105C2-16FE-4FF8-8B39-3F36A5A3867F}"/>
              </a:ext>
            </a:extLst>
          </p:cNvPr>
          <p:cNvSpPr txBox="1"/>
          <p:nvPr/>
        </p:nvSpPr>
        <p:spPr>
          <a:xfrm>
            <a:off x="10893254" y="3390899"/>
            <a:ext cx="4578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ElasticBeanstalk</a:t>
            </a:r>
            <a:r>
              <a:rPr lang="en-US" altLang="ko-KR" sz="3200" dirty="0"/>
              <a:t> </a:t>
            </a:r>
            <a:r>
              <a:rPr lang="ko-KR" altLang="en-US" sz="3200" dirty="0"/>
              <a:t>보안그룹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E8AEC80-D3DB-3D23-0AF1-BD4DCBFA1BE1}"/>
              </a:ext>
            </a:extLst>
          </p:cNvPr>
          <p:cNvCxnSpPr>
            <a:cxnSpLocks/>
          </p:cNvCxnSpPr>
          <p:nvPr/>
        </p:nvCxnSpPr>
        <p:spPr>
          <a:xfrm flipV="1">
            <a:off x="8126083" y="3683287"/>
            <a:ext cx="1810201" cy="161261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0"/>
            <a:ext cx="497941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보안그룹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CA332-535A-39D3-156F-58517931CBBE}"/>
              </a:ext>
            </a:extLst>
          </p:cNvPr>
          <p:cNvSpPr txBox="1"/>
          <p:nvPr/>
        </p:nvSpPr>
        <p:spPr>
          <a:xfrm>
            <a:off x="13099867" y="2464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1EB38-5A69-AFD6-DB55-39CA1B72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418970"/>
            <a:ext cx="10231278" cy="5449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CD4D2-8670-240F-BD95-724EA9993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533900"/>
            <a:ext cx="7602011" cy="4639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847E27-72E7-3E1B-86EE-347BFD156D62}"/>
              </a:ext>
            </a:extLst>
          </p:cNvPr>
          <p:cNvSpPr/>
          <p:nvPr/>
        </p:nvSpPr>
        <p:spPr>
          <a:xfrm>
            <a:off x="9144000" y="3390900"/>
            <a:ext cx="137159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75AA82-7A42-B5B0-C84C-5FB1A07D5B71}"/>
              </a:ext>
            </a:extLst>
          </p:cNvPr>
          <p:cNvCxnSpPr>
            <a:stCxn id="9" idx="3"/>
            <a:endCxn id="8" idx="0"/>
          </p:cNvCxnSpPr>
          <p:nvPr/>
        </p:nvCxnSpPr>
        <p:spPr>
          <a:xfrm>
            <a:off x="10515599" y="3619500"/>
            <a:ext cx="2124607" cy="91440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utoShape 36"/>
          <p:cNvSpPr/>
          <p:nvPr/>
        </p:nvSpPr>
        <p:spPr>
          <a:xfrm>
            <a:off x="2022281" y="1680521"/>
            <a:ext cx="5140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1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환경 생성 완료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1EDB-F86C-4EBB-0AAF-2A4AD8993AB3}"/>
              </a:ext>
            </a:extLst>
          </p:cNvPr>
          <p:cNvSpPr txBox="1"/>
          <p:nvPr/>
        </p:nvSpPr>
        <p:spPr>
          <a:xfrm>
            <a:off x="13106400" y="24642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3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ECECC-A0E2-C4B0-1063-F38356F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2204628"/>
            <a:ext cx="5092214" cy="4767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2D332D-7256-C73C-BD64-24B589D99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305300"/>
            <a:ext cx="5467869" cy="404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C521AF-F71D-8834-873D-5E71DA6D2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15" y="2962862"/>
            <a:ext cx="6722174" cy="4767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415417-FD67-A97A-8756-2C253248DFD4}"/>
              </a:ext>
            </a:extLst>
          </p:cNvPr>
          <p:cNvSpPr/>
          <p:nvPr/>
        </p:nvSpPr>
        <p:spPr>
          <a:xfrm>
            <a:off x="8305800" y="5346699"/>
            <a:ext cx="838200" cy="3810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7807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Jenkins </a:t>
            </a:r>
            <a:r>
              <a:rPr lang="ko-KR" altLang="en-US" sz="6000" b="1" dirty="0">
                <a:latin typeface="+mj-ea"/>
                <a:ea typeface="+mj-ea"/>
              </a:rPr>
              <a:t>인스턴스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2651C-B64B-66E9-5E94-C04542369AD9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0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70826-C5FB-5771-7CEB-9F8AAB34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19300"/>
            <a:ext cx="6296904" cy="3982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80F644-0E84-E8D6-1633-9A29D0D7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15765"/>
            <a:ext cx="6296904" cy="3982006"/>
          </a:xfrm>
          <a:prstGeom prst="rect">
            <a:avLst/>
          </a:prstGeom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41A5FD80-17C2-410E-0094-DB59BE8CA62B}"/>
              </a:ext>
            </a:extLst>
          </p:cNvPr>
          <p:cNvGrpSpPr/>
          <p:nvPr/>
        </p:nvGrpSpPr>
        <p:grpSpPr>
          <a:xfrm>
            <a:off x="10507908" y="2440763"/>
            <a:ext cx="7197810" cy="4202584"/>
            <a:chOff x="0" y="-9525"/>
            <a:chExt cx="9597080" cy="5603444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3921589D-48A0-663D-3C12-7EC1045B7D74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설치를 위한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Yum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25CBC3BC-3F6C-65FE-1DBB-1578B1E8F5CC}"/>
                </a:ext>
              </a:extLst>
            </p:cNvPr>
            <p:cNvSpPr txBox="1"/>
            <p:nvPr/>
          </p:nvSpPr>
          <p:spPr>
            <a:xfrm>
              <a:off x="0" y="998132"/>
              <a:ext cx="9597080" cy="4595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sudo</a:t>
              </a: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su</a:t>
              </a: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–y update – yum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업데이트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curl –L </a:t>
              </a: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hlinkClick r:id="rId5"/>
                </a:rPr>
                <a:t>https://corretto.aws/downloads/latest/amazon-corretto-11-x64-linux-jdk.rpm -o jdk11.rpm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</a:t>
              </a:r>
              <a:r>
                <a:rPr 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localinstall</a:t>
              </a: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jdk11.rpm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rm –rf jdk11.rpm –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로컬파일 삭제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5377BAF-FC90-6710-F458-E4791F0E2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96" y="5105400"/>
            <a:ext cx="6296904" cy="3982006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87482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8721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JDK 11</a:t>
            </a:r>
            <a:r>
              <a:rPr lang="ko-KR" altLang="en-US" sz="6000" b="1" dirty="0">
                <a:latin typeface="+mj-ea"/>
                <a:ea typeface="+mj-ea"/>
              </a:rPr>
              <a:t>버전 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83C01-D90B-4358-C091-FD20681151B8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4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BF1F647-53E6-05E3-F3B8-F78180EE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" y="4305300"/>
            <a:ext cx="6219048" cy="3980952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84A411FA-A3C4-4BD5-4F24-35044B91682D}"/>
              </a:ext>
            </a:extLst>
          </p:cNvPr>
          <p:cNvGrpSpPr/>
          <p:nvPr/>
        </p:nvGrpSpPr>
        <p:grpSpPr>
          <a:xfrm>
            <a:off x="10095578" y="1909503"/>
            <a:ext cx="8040021" cy="4209381"/>
            <a:chOff x="-1" y="-9525"/>
            <a:chExt cx="10720028" cy="5612507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EC4CACED-0BDD-66EA-3E80-2012D5ABD09E}"/>
                </a:ext>
              </a:extLst>
            </p:cNvPr>
            <p:cNvSpPr txBox="1"/>
            <p:nvPr/>
          </p:nvSpPr>
          <p:spPr>
            <a:xfrm>
              <a:off x="-1" y="-9525"/>
              <a:ext cx="10720028" cy="603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설치를 위한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Yum &amp; JDK 11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설치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0F600A4-C6C3-2790-01A9-4018946481DF}"/>
                </a:ext>
              </a:extLst>
            </p:cNvPr>
            <p:cNvSpPr txBox="1"/>
            <p:nvPr/>
          </p:nvSpPr>
          <p:spPr>
            <a:xfrm>
              <a:off x="-1" y="998132"/>
              <a:ext cx="9602428" cy="4604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wget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-0 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etc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yum.repos.d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Jenkins.repo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http://pkg.Jenkins-ci.org/redhat/Jenkins.repo - yum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ko-KR" alt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젠킨스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repository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rpm –import http://pkg.Jenkins-ci.org/redhat/Jenkins-ci.org.key -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로컬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GPG </a:t>
              </a:r>
              <a:r>
                <a:rPr lang="ko-KR" altLang="en-US" sz="20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키링에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 GPG key </a:t>
              </a:r>
              <a:r>
                <a:rPr lang="ko-KR" alt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 install Jenkins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systemctl</a:t>
              </a: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enable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systemctl</a:t>
              </a:r>
              <a:r>
                <a:rPr lang="en-US" sz="20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start </a:t>
              </a:r>
              <a:r>
                <a:rPr lang="en-US" sz="20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endParaRPr lang="en-US" sz="20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113AC0-7E16-D3BF-9EF0-9C3AC08BD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96" y="3152497"/>
            <a:ext cx="6220693" cy="3982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780FE-3DCD-4FB6-E5F2-D4BD18207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82" y="2095500"/>
            <a:ext cx="6295238" cy="3980952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1" y="1680521"/>
            <a:ext cx="460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Jenkins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5497F-DC9C-8E94-9FDF-F2B67E51A44A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8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ADE0FD-EE0C-507F-BA16-B3D48FE0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4381500"/>
            <a:ext cx="6219048" cy="413333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A908A-C6A3-BD64-0C0B-CC809E734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38500"/>
            <a:ext cx="6219048" cy="4133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3B2D9F-58E8-E428-7235-2A58585B5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18" y="2095500"/>
            <a:ext cx="6219048" cy="4133333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A15DEF18-6690-AEDF-2B00-6C5E72D38C84}"/>
              </a:ext>
            </a:extLst>
          </p:cNvPr>
          <p:cNvGrpSpPr/>
          <p:nvPr/>
        </p:nvGrpSpPr>
        <p:grpSpPr>
          <a:xfrm>
            <a:off x="9448800" y="1909503"/>
            <a:ext cx="8686800" cy="6329326"/>
            <a:chOff x="0" y="-9525"/>
            <a:chExt cx="9597080" cy="8439098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235A7-8225-0826-90DD-FD8F208EFD48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메모리 부족으로 인한 중지 방지 </a:t>
              </a:r>
              <a:r>
                <a:rPr lang="ko-KR" altLang="en-US" sz="3000" b="1" u="none" dirty="0" err="1">
                  <a:solidFill>
                    <a:srgbClr val="004A98"/>
                  </a:solidFill>
                  <a:latin typeface="+mj-ea"/>
                  <a:ea typeface="+mj-ea"/>
                </a:rPr>
                <a:t>스왑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 파티션 생성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24B44F9-14E6-8ACD-A6F8-5AA53EB64C86}"/>
                </a:ext>
              </a:extLst>
            </p:cNvPr>
            <p:cNvSpPr txBox="1"/>
            <p:nvPr/>
          </p:nvSpPr>
          <p:spPr>
            <a:xfrm>
              <a:off x="0" y="1508365"/>
              <a:ext cx="9597080" cy="692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mkdir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touch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dd if=/dev/zero of=/var/spool/swap/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count=2048000 bs=1024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chmod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600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mkswap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swapon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vim 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etc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fstab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/var/spool/swap/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swapfile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none    swap    defaults    0 0//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$free -h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594936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+mj-ea"/>
                <a:ea typeface="+mj-ea"/>
              </a:rPr>
              <a:t>메모리 </a:t>
            </a:r>
            <a:r>
              <a:rPr lang="ko-KR" altLang="en-US" sz="6000" b="1" dirty="0" err="1">
                <a:latin typeface="+mj-ea"/>
                <a:ea typeface="+mj-ea"/>
              </a:rPr>
              <a:t>스왑</a:t>
            </a:r>
            <a:r>
              <a:rPr lang="ko-KR" altLang="en-US" sz="6000" b="1" dirty="0">
                <a:latin typeface="+mj-ea"/>
                <a:ea typeface="+mj-ea"/>
              </a:rPr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5BECF-814C-8AB1-E617-3143F4DA5562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A15DEF18-6690-AEDF-2B00-6C5E72D38C84}"/>
              </a:ext>
            </a:extLst>
          </p:cNvPr>
          <p:cNvGrpSpPr/>
          <p:nvPr/>
        </p:nvGrpSpPr>
        <p:grpSpPr>
          <a:xfrm>
            <a:off x="10095579" y="1909503"/>
            <a:ext cx="7197810" cy="3344080"/>
            <a:chOff x="0" y="-9525"/>
            <a:chExt cx="9597080" cy="4458771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99235A7-8225-0826-90DD-FD8F208EFD48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Python, PIP, AWSCLI,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 </a:t>
              </a:r>
              <a:r>
                <a:rPr lang="en-US" altLang="ko-KR" sz="3000" b="1" dirty="0">
                  <a:solidFill>
                    <a:srgbClr val="004A98"/>
                  </a:solidFill>
                  <a:latin typeface="+mj-ea"/>
                  <a:ea typeface="+mj-ea"/>
                </a:rPr>
                <a:t>EB, GIT </a:t>
              </a:r>
              <a:r>
                <a:rPr lang="ko-KR" altLang="en-US" sz="3000" b="1" dirty="0">
                  <a:solidFill>
                    <a:srgbClr val="004A98"/>
                  </a:solidFill>
                  <a:latin typeface="+mj-ea"/>
                  <a:ea typeface="+mj-ea"/>
                </a:rPr>
                <a:t> 설치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24B44F9-14E6-8ACD-A6F8-5AA53EB64C86}"/>
                </a:ext>
              </a:extLst>
            </p:cNvPr>
            <p:cNvSpPr txBox="1"/>
            <p:nvPr/>
          </p:nvSpPr>
          <p:spPr>
            <a:xfrm>
              <a:off x="0" y="998132"/>
              <a:ext cx="9597080" cy="3451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yum install python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curl –O https://bootstrap.pypa.io/get-pip.py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python get-pip.py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pip install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awscli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pip install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awsebcli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–upgrade --user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yum install git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6D6D8A-F39D-9B63-420B-C647D527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83530"/>
            <a:ext cx="6220693" cy="413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F39790-7B74-6789-DE53-DB9B7884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28" y="4565073"/>
            <a:ext cx="6220693" cy="4134427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2"/>
            <a:ext cx="7502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0322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AWSCLI EB, GIT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FA44A-3991-7F04-D020-DAC341E93E97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9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686DF-4DF6-A2F2-2EDB-138BF9C6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63437"/>
            <a:ext cx="6147925" cy="5185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35B39-5F6B-B01B-197F-E18F04D9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05039"/>
            <a:ext cx="6147922" cy="5185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49C3C1-A935-6AEA-A8C8-FEDF7996D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380" y="2400300"/>
            <a:ext cx="7821683" cy="6596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C4F0ED-6DA9-C769-E5F5-6D07BD16FD3A}"/>
              </a:ext>
            </a:extLst>
          </p:cNvPr>
          <p:cNvSpPr/>
          <p:nvPr/>
        </p:nvSpPr>
        <p:spPr>
          <a:xfrm>
            <a:off x="8648447" y="4901184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460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5DDC4-F798-632D-6D90-6CDCDB186D40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2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0933" y="1244938"/>
            <a:ext cx="3177797" cy="273091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28854" y="1244938"/>
            <a:ext cx="3177797" cy="2730919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228854" y="5397838"/>
            <a:ext cx="3177797" cy="273091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034954" y="1028700"/>
            <a:ext cx="7209218" cy="4942481"/>
            <a:chOff x="0" y="0"/>
            <a:chExt cx="6350000" cy="4353420"/>
          </a:xfrm>
        </p:grpSpPr>
        <p:sp>
          <p:nvSpPr>
            <p:cNvPr id="31" name="Freeform 31"/>
            <p:cNvSpPr/>
            <p:nvPr/>
          </p:nvSpPr>
          <p:spPr>
            <a:xfrm>
              <a:off x="0" y="82550"/>
              <a:ext cx="6350000" cy="4269601"/>
            </a:xfrm>
            <a:custGeom>
              <a:avLst/>
              <a:gdLst/>
              <a:ahLst/>
              <a:cxnLst/>
              <a:rect l="l" t="t" r="r" b="b"/>
              <a:pathLst>
                <a:path w="6350000" h="4269601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383372" y="39791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527523" y="4539987"/>
            <a:ext cx="2580459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CI/CD DevOps</a:t>
            </a:r>
          </a:p>
        </p:txBody>
      </p:sp>
      <p:grpSp>
        <p:nvGrpSpPr>
          <p:cNvPr id="35" name="Group 35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43904" cy="4733047"/>
            </a:xfrm>
            <a:custGeom>
              <a:avLst/>
              <a:gdLst/>
              <a:ahLst/>
              <a:cxnLst/>
              <a:rect l="l" t="t" r="r" b="b"/>
              <a:pathLst>
                <a:path w="1243904" h="4733047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484352" y="1263261"/>
            <a:ext cx="6033056" cy="113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Fourdollar</a:t>
            </a:r>
            <a:endParaRPr lang="en-US" sz="69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84352" y="2766365"/>
            <a:ext cx="6366431" cy="2657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Fourdollar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팀은 팀원 모두가 탄탄하게 다진 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 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 구축 실력을 기반으로 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Azure, </a:t>
            </a:r>
            <a:r>
              <a:rPr lang="ko-KR" altLang="en-US" sz="2499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온프레미스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DevOps, </a:t>
            </a:r>
            <a:r>
              <a:rPr lang="ko-KR" altLang="en-US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시각화까지 최대한 실무의 다양한 환경을 경험하고 기술적으로 실증하고자 노력하였습니다</a:t>
            </a:r>
            <a:r>
              <a:rPr lang="en-US" altLang="ko-KR" sz="2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05451" y="39791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349602" y="4539987"/>
            <a:ext cx="2580459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Failover</a:t>
            </a:r>
            <a:endParaRPr lang="en-US"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383372" y="81320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411200" y="8692887"/>
            <a:ext cx="2868761" cy="330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DMS &amp; Terraform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424518" y="5549511"/>
            <a:ext cx="2786470" cy="2427572"/>
            <a:chOff x="0" y="0"/>
            <a:chExt cx="6350000" cy="55321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246596" y="1396611"/>
            <a:ext cx="2786470" cy="2427572"/>
            <a:chOff x="0" y="0"/>
            <a:chExt cx="6350000" cy="5532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424518" y="1396611"/>
            <a:ext cx="2786470" cy="2427572"/>
            <a:chOff x="0" y="0"/>
            <a:chExt cx="6350000" cy="5532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EFE22AED-DC76-5B3B-71C6-7263D924CAE9}"/>
              </a:ext>
            </a:extLst>
          </p:cNvPr>
          <p:cNvGrpSpPr/>
          <p:nvPr/>
        </p:nvGrpSpPr>
        <p:grpSpPr>
          <a:xfrm>
            <a:off x="9050933" y="5397838"/>
            <a:ext cx="3177797" cy="2730919"/>
            <a:chOff x="0" y="0"/>
            <a:chExt cx="812800" cy="6985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6835F9E-9C06-A8F3-9B8F-F92696F16578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296F781D-CB48-17E2-4BA8-57D6B8B7CE3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41">
            <a:extLst>
              <a:ext uri="{FF2B5EF4-FFF2-40B4-BE49-F238E27FC236}">
                <a16:creationId xmlns:a16="http://schemas.microsoft.com/office/drawing/2014/main" id="{A866548E-1622-41BD-5BE9-7A3A0DEB9E9A}"/>
              </a:ext>
            </a:extLst>
          </p:cNvPr>
          <p:cNvSpPr txBox="1"/>
          <p:nvPr/>
        </p:nvSpPr>
        <p:spPr>
          <a:xfrm>
            <a:off x="9205451" y="8132004"/>
            <a:ext cx="2868761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r>
              <a:rPr lang="en-US" altLang="ko-KR" sz="30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30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42">
            <a:extLst>
              <a:ext uri="{FF2B5EF4-FFF2-40B4-BE49-F238E27FC236}">
                <a16:creationId xmlns:a16="http://schemas.microsoft.com/office/drawing/2014/main" id="{4ED1EA91-8D1F-1964-F322-E12936D683C5}"/>
              </a:ext>
            </a:extLst>
          </p:cNvPr>
          <p:cNvSpPr txBox="1"/>
          <p:nvPr/>
        </p:nvSpPr>
        <p:spPr>
          <a:xfrm>
            <a:off x="9121002" y="8692887"/>
            <a:ext cx="307099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Storage &amp; CloudFront</a:t>
            </a: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3FC56620-7714-076F-DE8D-7181A2C97698}"/>
              </a:ext>
            </a:extLst>
          </p:cNvPr>
          <p:cNvGrpSpPr/>
          <p:nvPr/>
        </p:nvGrpSpPr>
        <p:grpSpPr>
          <a:xfrm>
            <a:off x="9246596" y="5549511"/>
            <a:ext cx="2786470" cy="2427572"/>
            <a:chOff x="0" y="0"/>
            <a:chExt cx="6350000" cy="5532120"/>
          </a:xfrm>
        </p:grpSpPr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89DFAD77-C999-E43F-0B07-E09862598C3D}"/>
                </a:ext>
              </a:extLst>
            </p:cNvPr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65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7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94821-4CF2-69B6-495F-477ED151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500"/>
            <a:ext cx="8415346" cy="709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AAEC40-0D7D-0E8A-7558-D7401CADB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95500"/>
            <a:ext cx="7247090" cy="2505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3498A0-CEB7-135C-8123-42AA5EDD5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74" y="5134229"/>
            <a:ext cx="8154538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4530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Plugins </a:t>
            </a:r>
            <a:r>
              <a:rPr lang="ko-KR" altLang="en-US" sz="6000" b="1" dirty="0">
                <a:latin typeface="+mj-ea"/>
                <a:ea typeface="+mj-ea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F832E-410D-AB96-FFA5-8333366FB2D2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7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F8695A-82BB-8B80-5AE1-686900CDB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95500"/>
            <a:ext cx="6956953" cy="5867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C191CE-10C5-D996-635D-93886AD31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14700"/>
            <a:ext cx="6956953" cy="58673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0CB91B1-A443-B00F-DC7D-9D4645F18CD3}"/>
              </a:ext>
            </a:extLst>
          </p:cNvPr>
          <p:cNvCxnSpPr/>
          <p:nvPr/>
        </p:nvCxnSpPr>
        <p:spPr>
          <a:xfrm>
            <a:off x="1676400" y="3543300"/>
            <a:ext cx="1828800" cy="1752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C70DF0C-AB36-8623-F4FD-52B3B5C73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277" y="2095500"/>
            <a:ext cx="7424076" cy="6261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5E098B6-BFF1-4F51-3000-A69B9BCFEB44}"/>
              </a:ext>
            </a:extLst>
          </p:cNvPr>
          <p:cNvSpPr/>
          <p:nvPr/>
        </p:nvSpPr>
        <p:spPr>
          <a:xfrm>
            <a:off x="9569515" y="5143500"/>
            <a:ext cx="533400" cy="381001"/>
          </a:xfrm>
          <a:prstGeom prst="rightArrow">
            <a:avLst/>
          </a:prstGeom>
          <a:solidFill>
            <a:srgbClr val="0453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475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Pipeline </a:t>
            </a:r>
            <a:r>
              <a:rPr lang="ko-KR" altLang="en-US" sz="6000" b="1" dirty="0">
                <a:latin typeface="+mj-ea"/>
                <a:ea typeface="+mj-ea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837C4-B4C0-F855-BECF-3E7149CA4E63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4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4B8EE-2CA2-F573-F5E1-A736C980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987524"/>
            <a:ext cx="8033676" cy="6775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5137E-24F6-2EA2-1DBB-682E5FBE4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44" y="2606157"/>
            <a:ext cx="6336715" cy="55382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5A69BDD-ECE4-E420-22BB-1512DAA78F3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10000" y="5375262"/>
            <a:ext cx="5862044" cy="1978038"/>
          </a:xfrm>
          <a:prstGeom prst="bentConnector3">
            <a:avLst>
              <a:gd name="adj1" fmla="val 742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Credentials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1F911-00C3-3A97-D31A-A6F93BEF4C89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4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7D54-4B63-CB7A-F49F-A6D3C3A4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753057"/>
            <a:ext cx="5239481" cy="32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321EC-21FF-48B4-939C-C1CBFC60A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4" y="1876136"/>
            <a:ext cx="5515745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DEDCEA-912E-F50D-CEB6-62EFACCC6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2" y="1876136"/>
            <a:ext cx="6306430" cy="4925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DDEABE-93B9-C2E4-6C14-66F05AE63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17" y="4972193"/>
            <a:ext cx="6629400" cy="4620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DA05FDE-BBDB-ACBE-9D21-57B83D74133B}"/>
              </a:ext>
            </a:extLst>
          </p:cNvPr>
          <p:cNvSpPr/>
          <p:nvPr/>
        </p:nvSpPr>
        <p:spPr>
          <a:xfrm>
            <a:off x="7543800" y="3181243"/>
            <a:ext cx="582283" cy="3620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31A42A9-0604-4BAD-2C20-843ECFE4CD2B}"/>
              </a:ext>
            </a:extLst>
          </p:cNvPr>
          <p:cNvSpPr/>
          <p:nvPr/>
        </p:nvSpPr>
        <p:spPr>
          <a:xfrm>
            <a:off x="11582400" y="4643368"/>
            <a:ext cx="304800" cy="31403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369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AWS IAM </a:t>
            </a:r>
            <a:r>
              <a:rPr lang="ko-KR" altLang="en-US" sz="6000" b="1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8EB1B-FC29-158F-A3B2-D74CD88959BD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3464EA-6B19-0576-CF68-2540C0EB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247900"/>
            <a:ext cx="9476118" cy="50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A38D25-11FF-F8B1-6929-2EEB11037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186597"/>
            <a:ext cx="5648837" cy="5127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9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Jenkinsfile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327B8-F4EC-AFA0-DCC6-AD0CF07251CB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3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4B8B-F073-4B79-3052-1435427F0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63436"/>
            <a:ext cx="8866518" cy="7068536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B8DBEB0-62AD-6161-D91E-1960E615251D}"/>
              </a:ext>
            </a:extLst>
          </p:cNvPr>
          <p:cNvGrpSpPr/>
          <p:nvPr/>
        </p:nvGrpSpPr>
        <p:grpSpPr>
          <a:xfrm>
            <a:off x="10515599" y="2316956"/>
            <a:ext cx="7197810" cy="1596999"/>
            <a:chOff x="0" y="-9525"/>
            <a:chExt cx="9597080" cy="212933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52E291-7663-10B3-80EE-F78767467D04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checkout GIT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8D546A-B619-ABF5-2326-AC7AF0B8FD95}"/>
                </a:ext>
              </a:extLst>
            </p:cNvPr>
            <p:cNvSpPr txBox="1"/>
            <p:nvPr/>
          </p:nvSpPr>
          <p:spPr>
            <a:xfrm>
              <a:off x="0" y="998132"/>
              <a:ext cx="9597080" cy="1121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Git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연동된 부분을 확인하고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Git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통해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리포지토리에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있는 내용을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 Server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가져옴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AF3B0E92-C56A-B422-1076-9D045AAD464B}"/>
              </a:ext>
            </a:extLst>
          </p:cNvPr>
          <p:cNvGrpSpPr/>
          <p:nvPr/>
        </p:nvGrpSpPr>
        <p:grpSpPr>
          <a:xfrm>
            <a:off x="10515599" y="4565127"/>
            <a:ext cx="7197810" cy="2022500"/>
            <a:chOff x="0" y="-9525"/>
            <a:chExt cx="9597080" cy="2696666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E198FB8-3D49-8396-FF88-4339BD8FAF3D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Zip</a:t>
              </a:r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ED4CC325-8331-C6A9-17C9-A02364244196}"/>
                </a:ext>
              </a:extLst>
            </p:cNvPr>
            <p:cNvSpPr txBox="1"/>
            <p:nvPr/>
          </p:nvSpPr>
          <p:spPr>
            <a:xfrm>
              <a:off x="0" y="998132"/>
              <a:ext cx="9597080" cy="168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Workspace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폴더에 있는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확장자 파일과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style.css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*.zip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압축하여 웹 어플리케이션 생성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DAF10C2E-89E8-61B9-E771-C8CC7912E7B6}"/>
              </a:ext>
            </a:extLst>
          </p:cNvPr>
          <p:cNvGrpSpPr/>
          <p:nvPr/>
        </p:nvGrpSpPr>
        <p:grpSpPr>
          <a:xfrm>
            <a:off x="10495208" y="6860967"/>
            <a:ext cx="7197810" cy="2472047"/>
            <a:chOff x="0" y="-9525"/>
            <a:chExt cx="9597080" cy="3296062"/>
          </a:xfrm>
        </p:grpSpPr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B20E9FBB-B07D-FD29-6A01-E312900AF2D9}"/>
                </a:ext>
              </a:extLst>
            </p:cNvPr>
            <p:cNvSpPr txBox="1"/>
            <p:nvPr/>
          </p:nvSpPr>
          <p:spPr>
            <a:xfrm>
              <a:off x="0" y="-9525"/>
              <a:ext cx="9597080" cy="622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Upload to S3</a:t>
              </a:r>
              <a:endParaRPr lang="en-US" sz="3000" b="1" u="none" dirty="0">
                <a:solidFill>
                  <a:srgbClr val="004A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629B22-5932-1321-ACF5-D360AB461D60}"/>
                </a:ext>
              </a:extLst>
            </p:cNvPr>
            <p:cNvSpPr txBox="1"/>
            <p:nvPr/>
          </p:nvSpPr>
          <p:spPr>
            <a:xfrm>
              <a:off x="0" y="998132"/>
              <a:ext cx="9597080" cy="2288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압축한 웹 어플리케이션을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S3-bucket-credentials-id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라는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가진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Credential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통하여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업로드함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${BUILD_NUMBER}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매개변수를 통해 빌드한 번호대로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버킷에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phpweb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번호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.zip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업로드 됨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0"/>
            <a:ext cx="6283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795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45D6D-3F89-A589-DCE8-C63FE0DA487B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5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B8DBEB0-62AD-6161-D91E-1960E615251D}"/>
              </a:ext>
            </a:extLst>
          </p:cNvPr>
          <p:cNvGrpSpPr/>
          <p:nvPr/>
        </p:nvGrpSpPr>
        <p:grpSpPr>
          <a:xfrm>
            <a:off x="10490199" y="2872409"/>
            <a:ext cx="7197810" cy="3766567"/>
            <a:chOff x="0" y="-9525"/>
            <a:chExt cx="9597080" cy="5022088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52E291-7663-10B3-80EE-F78767467D04}"/>
                </a:ext>
              </a:extLst>
            </p:cNvPr>
            <p:cNvSpPr txBox="1"/>
            <p:nvPr/>
          </p:nvSpPr>
          <p:spPr>
            <a:xfrm>
              <a:off x="0" y="-9525"/>
              <a:ext cx="9597080" cy="59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4A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deploy</a:t>
              </a:r>
              <a:endParaRPr lang="en-US" sz="3000" b="1" u="none" dirty="0">
                <a:solidFill>
                  <a:srgbClr val="004A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8D546A-B619-ABF5-2326-AC7AF0B8FD95}"/>
                </a:ext>
              </a:extLst>
            </p:cNvPr>
            <p:cNvSpPr txBox="1"/>
            <p:nvPr/>
          </p:nvSpPr>
          <p:spPr>
            <a:xfrm>
              <a:off x="0" y="998132"/>
              <a:ext cx="9597080" cy="4014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S3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버킷에 들어간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phpweb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어플리케이션을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Elastic Beanstalk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배포하는 과정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 Credential Plugin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사용하여 이전에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설정해놓은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엑세스키를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통해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로그인한 뒤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region: ‘ap-northeast-2’(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리전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AWSCLI EB 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셸 명령어를 이용하여 배포함</a:t>
              </a:r>
              <a:r>
                <a:rPr lang="en-US" altLang="ko-KR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11D3B6A-CF09-2536-180F-05E5F23E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2872409"/>
            <a:ext cx="8663318" cy="4753638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6283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4B2B6-FC9B-90A2-A248-BADF994F9D2D}"/>
              </a:ext>
            </a:extLst>
          </p:cNvPr>
          <p:cNvSpPr txBox="1"/>
          <p:nvPr/>
        </p:nvSpPr>
        <p:spPr>
          <a:xfrm>
            <a:off x="14401800" y="246420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Jenkins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0" y="1680521"/>
            <a:ext cx="11769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1" y="494186"/>
            <a:ext cx="14280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Elastic Beanstalk &amp; Jenkins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C7DB5-A473-0ACE-BE98-DC5861B0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8" y="2628900"/>
            <a:ext cx="6203451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6BF5CF-C3DB-91A5-E7EA-5243932C2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2" y="2628900"/>
            <a:ext cx="850392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495D5AB-1687-EA97-6E9D-EA0678AEF3FF}"/>
              </a:ext>
            </a:extLst>
          </p:cNvPr>
          <p:cNvSpPr/>
          <p:nvPr/>
        </p:nvSpPr>
        <p:spPr>
          <a:xfrm>
            <a:off x="7772400" y="5137601"/>
            <a:ext cx="735021" cy="4477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224BC-A26C-2839-7B0B-BEFB817812AD}"/>
              </a:ext>
            </a:extLst>
          </p:cNvPr>
          <p:cNvSpPr txBox="1"/>
          <p:nvPr/>
        </p:nvSpPr>
        <p:spPr>
          <a:xfrm>
            <a:off x="14616512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1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011312" y="6206116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9898624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12" y="7768935"/>
            <a:ext cx="695325" cy="7239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684158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Azure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고가용성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웹 서버 및 데이터베이스 구현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AWS-Azure Site-to-Site VPN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연결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RDS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Failover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48071" y="947946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TextBox 64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직사각형, 디자인, 매트이(가) 표시된 사진&#10;&#10;자동 생성된 설명">
            <a:extLst>
              <a:ext uri="{FF2B5EF4-FFF2-40B4-BE49-F238E27FC236}">
                <a16:creationId xmlns:a16="http://schemas.microsoft.com/office/drawing/2014/main" id="{717C6ACC-BAEE-698D-6774-F3E120B9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36"/>
          <p:cNvSpPr/>
          <p:nvPr/>
        </p:nvSpPr>
        <p:spPr>
          <a:xfrm>
            <a:off x="2022281" y="1680521"/>
            <a:ext cx="8645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176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Azure </a:t>
            </a:r>
            <a:r>
              <a:rPr lang="ko-KR" altLang="en-US" sz="6000" b="1" dirty="0">
                <a:latin typeface="+mj-ea"/>
                <a:ea typeface="+mj-ea"/>
              </a:rPr>
              <a:t>구현 및 </a:t>
            </a:r>
            <a:r>
              <a:rPr lang="en-US" altLang="ko-KR" sz="6000" b="1" dirty="0">
                <a:latin typeface="+mj-ea"/>
                <a:ea typeface="+mj-ea"/>
              </a:rPr>
              <a:t>VPN </a:t>
            </a:r>
            <a:r>
              <a:rPr lang="ko-KR" altLang="en-US" sz="6000" b="1" dirty="0">
                <a:latin typeface="+mj-ea"/>
                <a:ea typeface="+mj-ea"/>
              </a:rPr>
              <a:t>연결</a:t>
            </a:r>
          </a:p>
        </p:txBody>
      </p:sp>
      <p:pic>
        <p:nvPicPr>
          <p:cNvPr id="4" name="그림 3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D4F3B20E-DE22-160C-863F-50735F5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00225"/>
            <a:ext cx="13716000" cy="8372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374D5-F75A-FC42-A4E9-DC60D666766A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2922" y="3580510"/>
          <a:ext cx="16092440" cy="620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8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5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7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2D3D50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주제 선정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시나리오 작성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구현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 준비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6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발표</a:t>
                      </a:r>
                      <a:endParaRPr kumimoji="0" lang="en-US" altLang="ko-K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46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7160" marR="137160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3042411" y="3092285"/>
            <a:ext cx="1758189" cy="52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2023. 05</a:t>
            </a:r>
            <a:endParaRPr lang="en-US" altLang="ko-KR" sz="165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129788" y="3092285"/>
            <a:ext cx="15288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en-US" altLang="ko-KR" sz="2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06</a:t>
            </a:r>
            <a:endParaRPr lang="en-US" altLang="ko-KR" sz="16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AutoShape 36">
            <a:extLst>
              <a:ext uri="{FF2B5EF4-FFF2-40B4-BE49-F238E27FC236}">
                <a16:creationId xmlns:a16="http://schemas.microsoft.com/office/drawing/2014/main" id="{63A3B212-1697-BD37-5E47-D9F4B5FB5C5C}"/>
              </a:ext>
            </a:extLst>
          </p:cNvPr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2449A-FC5F-E4B0-992F-3B4886C47674}"/>
              </a:ext>
            </a:extLst>
          </p:cNvPr>
          <p:cNvSpPr txBox="1"/>
          <p:nvPr/>
        </p:nvSpPr>
        <p:spPr>
          <a:xfrm>
            <a:off x="926432" y="419100"/>
            <a:ext cx="8827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r>
              <a:rPr lang="en-US" altLang="ko-KR" sz="8000" b="1" dirty="0">
                <a:latin typeface="+mj-ea"/>
                <a:ea typeface="+mj-ea"/>
              </a:rPr>
              <a:t> 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일정표</a:t>
            </a:r>
            <a:r>
              <a:rPr lang="en-US" altLang="ko-KR" sz="8000" b="1" dirty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8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0091652-4BC7-B31F-92D5-B271F14BA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" y="3893598"/>
            <a:ext cx="8886571" cy="56028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136E8D-87FD-D658-5809-AF5E6E0C99C3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8A408-4BFA-226D-16E5-0ED2A23B93DE}"/>
              </a:ext>
            </a:extLst>
          </p:cNvPr>
          <p:cNvSpPr txBox="1"/>
          <p:nvPr/>
        </p:nvSpPr>
        <p:spPr>
          <a:xfrm>
            <a:off x="1600200" y="229109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이미지 생성</a:t>
            </a:r>
          </a:p>
        </p:txBody>
      </p:sp>
      <p:pic>
        <p:nvPicPr>
          <p:cNvPr id="23" name="그림 22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E6C8AEE1-BA9A-7B10-18D0-4D685527E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56" y="995286"/>
            <a:ext cx="6795940" cy="47602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58CD5B-7642-A7E4-2804-42BDCD551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956" y="5981700"/>
            <a:ext cx="6838950" cy="3514725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6054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55726-A9EA-0808-01C6-076E836CACB9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B42014D-BAAC-7706-78BC-A4892CBFC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2" y="1562100"/>
            <a:ext cx="7373040" cy="2479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E1484-1352-3DF3-104F-EA479638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99" y="4176632"/>
            <a:ext cx="7877175" cy="5133975"/>
          </a:xfrm>
          <a:prstGeom prst="rect">
            <a:avLst/>
          </a:prstGeom>
        </p:spPr>
      </p:pic>
      <p:pic>
        <p:nvPicPr>
          <p:cNvPr id="20" name="그림 1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6E6DC95C-02A8-1552-ACFE-EB4452C6E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7" y="6365878"/>
            <a:ext cx="8515350" cy="2914650"/>
          </a:xfrm>
          <a:prstGeom prst="rect">
            <a:avLst/>
          </a:prstGeom>
        </p:spPr>
      </p:pic>
      <p:pic>
        <p:nvPicPr>
          <p:cNvPr id="23" name="그림 2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FED23B0-D4F3-F708-4296-6859E4EA6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7" y="4342281"/>
            <a:ext cx="7419975" cy="16383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1" y="2291090"/>
            <a:ext cx="711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Database for MySQL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3" name="그림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5216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11901-3508-DC93-BAA1-912C4465DB19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58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33A65A-6253-A9C3-EF80-D7CEDF77D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592" y="1861431"/>
            <a:ext cx="8791502" cy="2736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90F263-126F-B205-C085-81E085D6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15" y="1863436"/>
            <a:ext cx="8572500" cy="5657850"/>
          </a:xfrm>
          <a:prstGeom prst="rect">
            <a:avLst/>
          </a:prstGeom>
        </p:spPr>
      </p:pic>
      <p:pic>
        <p:nvPicPr>
          <p:cNvPr id="15" name="그림 14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66218BE9-BE2F-519B-172F-1C5DC5F9F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87" y="5087648"/>
            <a:ext cx="7600950" cy="48672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9AEBED-C651-5505-B411-2B762CFE2DAF}"/>
              </a:ext>
            </a:extLst>
          </p:cNvPr>
          <p:cNvSpPr/>
          <p:nvPr/>
        </p:nvSpPr>
        <p:spPr>
          <a:xfrm>
            <a:off x="799991" y="834899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DEF95-F85B-E585-0FE4-0D8C360ACE24}"/>
              </a:ext>
            </a:extLst>
          </p:cNvPr>
          <p:cNvSpPr txBox="1"/>
          <p:nvPr/>
        </p:nvSpPr>
        <p:spPr>
          <a:xfrm>
            <a:off x="1600200" y="820168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MySQL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및 데이터 삽입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4A20161-39FD-771B-7998-E3CE937EE3F8}"/>
              </a:ext>
            </a:extLst>
          </p:cNvPr>
          <p:cNvCxnSpPr/>
          <p:nvPr/>
        </p:nvCxnSpPr>
        <p:spPr>
          <a:xfrm flipV="1">
            <a:off x="8892220" y="2206450"/>
            <a:ext cx="5486400" cy="252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AutoShape 36"/>
          <p:cNvSpPr/>
          <p:nvPr/>
        </p:nvSpPr>
        <p:spPr>
          <a:xfrm>
            <a:off x="2022281" y="1680521"/>
            <a:ext cx="5216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CB9B88-47A7-7564-AA81-1A649964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6457950"/>
            <a:ext cx="8715375" cy="3638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E9F156-A56C-DD00-8D53-B9E740A4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3" y="1800225"/>
            <a:ext cx="8715375" cy="45624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E5AF3B-22D1-A390-1833-1D69BF3AE9EE}"/>
              </a:ext>
            </a:extLst>
          </p:cNvPr>
          <p:cNvSpPr/>
          <p:nvPr/>
        </p:nvSpPr>
        <p:spPr>
          <a:xfrm>
            <a:off x="9982200" y="7995485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CFCA1-0FB1-2F24-174E-C08F6A2B922C}"/>
              </a:ext>
            </a:extLst>
          </p:cNvPr>
          <p:cNvSpPr txBox="1"/>
          <p:nvPr/>
        </p:nvSpPr>
        <p:spPr>
          <a:xfrm>
            <a:off x="10782408" y="7848174"/>
            <a:ext cx="684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할 이미지 및 부하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 설정</a:t>
            </a:r>
          </a:p>
        </p:txBody>
      </p:sp>
      <p:pic>
        <p:nvPicPr>
          <p:cNvPr id="26" name="그림 2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41F7FD-E455-BB6A-1A91-C06E85C9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800225"/>
            <a:ext cx="7974949" cy="4562475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4073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1651B-3CE6-D4A9-C8B5-537BB88E2D4E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3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E5AF3B-22D1-A390-1833-1D69BF3AE9EE}"/>
              </a:ext>
            </a:extLst>
          </p:cNvPr>
          <p:cNvSpPr/>
          <p:nvPr/>
        </p:nvSpPr>
        <p:spPr>
          <a:xfrm>
            <a:off x="582283" y="2571546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CFCA1-0FB1-2F24-174E-C08F6A2B922C}"/>
              </a:ext>
            </a:extLst>
          </p:cNvPr>
          <p:cNvSpPr txBox="1"/>
          <p:nvPr/>
        </p:nvSpPr>
        <p:spPr>
          <a:xfrm>
            <a:off x="1289674" y="2424235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테스트</a:t>
            </a:r>
          </a:p>
        </p:txBody>
      </p:sp>
      <p:pic>
        <p:nvPicPr>
          <p:cNvPr id="6" name="그림 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F268013C-D3A4-B0B8-B948-9BD6E7261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3611155"/>
            <a:ext cx="6095999" cy="6223407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5E872C7-C6E2-1C44-69A7-8C1E9F9FF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52550"/>
            <a:ext cx="5867400" cy="4238625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8080E9-B982-B6D7-5BC5-53FFAC1E5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6472238"/>
            <a:ext cx="9448800" cy="3362325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4073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VMSS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BFA0A-EA1B-7B60-555F-AAFE7CB80395}"/>
              </a:ext>
            </a:extLst>
          </p:cNvPr>
          <p:cNvSpPr txBox="1"/>
          <p:nvPr/>
        </p:nvSpPr>
        <p:spPr>
          <a:xfrm>
            <a:off x="145891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4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026A449C-0A67-E5A9-0B99-D848CC40B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7" y="2072513"/>
            <a:ext cx="7690280" cy="6300788"/>
          </a:xfrm>
          <a:prstGeom prst="rect">
            <a:avLst/>
          </a:prstGeom>
        </p:spPr>
      </p:pic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840E7AC-5668-B49F-7205-D967C0DA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72" y="6817656"/>
            <a:ext cx="7432042" cy="3111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D191E-F586-FD1D-84B3-E2CCDDAB1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072" y="2065219"/>
            <a:ext cx="8915400" cy="447675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11388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13522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네트워크 게이트웨이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2C3CB5-268E-18B3-009A-983725349F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1137" y="157397"/>
            <a:ext cx="1440000" cy="14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316EF-279C-B03D-2451-1D726F79D7E8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CFDF19-6A77-DBAA-056C-09B5214B706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96B58F-1300-8D2F-7598-4B58A36E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1" y="2821790"/>
            <a:ext cx="5848350" cy="3467100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758BF61-B8C6-2517-288B-434D5BC4B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" y="6578356"/>
            <a:ext cx="7915275" cy="3467100"/>
          </a:xfrm>
          <a:prstGeom prst="rect">
            <a:avLst/>
          </a:prstGeom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A2B60C9-5C7C-9E8F-A126-2E632AE86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35" y="2821790"/>
            <a:ext cx="6318346" cy="4988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8804FA-42DC-D74E-0F45-BE0A90D03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0318" y="4991100"/>
            <a:ext cx="6003358" cy="44196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8721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1047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VGW &amp; CGW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1D6F2-5D29-7BD1-08E5-F7FA55B28582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4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790F709-93F4-62E5-9D6B-FA9DA1BD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9" y="2969301"/>
            <a:ext cx="5979614" cy="6147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52D100-D2B8-B5F1-81C2-554CAC646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544" y="2938892"/>
            <a:ext cx="7521820" cy="2890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83FF7-C6DE-5282-CA6E-F2E6DCBE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212" y="6207113"/>
            <a:ext cx="7521820" cy="290954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00E8455-DD7C-6996-2859-49DC9FD64302}"/>
              </a:ext>
            </a:extLst>
          </p:cNvPr>
          <p:cNvSpPr/>
          <p:nvPr/>
        </p:nvSpPr>
        <p:spPr>
          <a:xfrm>
            <a:off x="8991600" y="5676900"/>
            <a:ext cx="1066800" cy="838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4688A-CCD1-DAED-B2C7-4222E213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CCECD98E-6A41-841B-C004-F2E5381A1F23}"/>
              </a:ext>
            </a:extLst>
          </p:cNvPr>
          <p:cNvSpPr/>
          <p:nvPr/>
        </p:nvSpPr>
        <p:spPr>
          <a:xfrm>
            <a:off x="2022281" y="1680521"/>
            <a:ext cx="7807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1F7D2-0E0B-E187-B25A-84C21A879FDA}"/>
              </a:ext>
            </a:extLst>
          </p:cNvPr>
          <p:cNvSpPr txBox="1"/>
          <p:nvPr/>
        </p:nvSpPr>
        <p:spPr>
          <a:xfrm>
            <a:off x="2022281" y="494186"/>
            <a:ext cx="8844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Site-to-Site VPN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27C5-E85C-C4AD-F2B5-4D9A96FA5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419" y="2969300"/>
            <a:ext cx="4065504" cy="6147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6DF22-24C6-A3AE-5B43-DFBBF2D95B56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9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D74C0699-319C-58D0-869E-FECCF14D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4" y="7080212"/>
            <a:ext cx="6496049" cy="2981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F4D772-A602-4406-F0E8-744EA1C2A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95" y="2245361"/>
            <a:ext cx="6496050" cy="58007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324D8F-73DA-9918-9CE5-EFCACE079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311287"/>
            <a:ext cx="1440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B247DC-C21B-C727-179A-E2F7C79E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365" y="2239345"/>
            <a:ext cx="6553200" cy="577215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11388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13674918" cy="102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네트워크 게이트웨이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A323B-BED5-4DDA-F9B8-A6C0BB977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8343" y="7981416"/>
            <a:ext cx="6553200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270995-9498-91A6-7B7E-E0F9B545FDA2}"/>
              </a:ext>
            </a:extLst>
          </p:cNvPr>
          <p:cNvSpPr txBox="1"/>
          <p:nvPr/>
        </p:nvSpPr>
        <p:spPr>
          <a:xfrm>
            <a:off x="13639800" y="23866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68352E-E7BB-EDBD-111A-81EA0C15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7" y="282017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AC6EE-F574-F5A8-6050-327003FE3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1" y="2479280"/>
            <a:ext cx="7497873" cy="5530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582A80-7968-ECFD-7149-A092A19B7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1" y="8420100"/>
            <a:ext cx="9002875" cy="1059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757F9-916F-1A4B-CAD4-2D8FBE8A5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19" y="2479280"/>
            <a:ext cx="6934200" cy="584835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8264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80FF5-C010-8A9E-1593-A68DE98648B2}"/>
              </a:ext>
            </a:extLst>
          </p:cNvPr>
          <p:cNvSpPr txBox="1"/>
          <p:nvPr/>
        </p:nvSpPr>
        <p:spPr>
          <a:xfrm>
            <a:off x="13639800" y="238661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6904" y="5462012"/>
            <a:ext cx="4122142" cy="3147511"/>
            <a:chOff x="3436904" y="5462012"/>
            <a:chExt cx="4122142" cy="314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36904" y="5462012"/>
              <a:ext cx="3200000" cy="3147511"/>
              <a:chOff x="3436904" y="5462012"/>
              <a:chExt cx="3200000" cy="31475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36904" y="5462012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068" y="6140816"/>
              <a:ext cx="3622978" cy="2059651"/>
              <a:chOff x="3936068" y="6140816"/>
              <a:chExt cx="3622978" cy="2059651"/>
            </a:xfrm>
          </p:grpSpPr>
          <p:sp>
            <p:nvSpPr>
              <p:cNvPr id="8" name="Object 8"/>
              <p:cNvSpPr txBox="1"/>
              <p:nvPr/>
            </p:nvSpPr>
            <p:spPr>
              <a:xfrm>
                <a:off x="3936068" y="6140816"/>
                <a:ext cx="2171110" cy="20596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01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Object 7"/>
              <p:cNvSpPr txBox="1"/>
              <p:nvPr/>
            </p:nvSpPr>
            <p:spPr>
              <a:xfrm>
                <a:off x="3936068" y="7449570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Gmarket Sans Medium" pitchFamily="34" charset="0"/>
                  </a:rPr>
                  <a:t>프로젝트 개요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04" name="그룹 1004"/>
          <p:cNvGrpSpPr/>
          <p:nvPr/>
        </p:nvGrpSpPr>
        <p:grpSpPr>
          <a:xfrm>
            <a:off x="6938888" y="5928679"/>
            <a:ext cx="4122142" cy="3147511"/>
            <a:chOff x="6938888" y="5928679"/>
            <a:chExt cx="4122142" cy="314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38888" y="5928679"/>
              <a:ext cx="3200000" cy="3147511"/>
              <a:chOff x="6938888" y="5928679"/>
              <a:chExt cx="3200000" cy="3147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38888" y="5928679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38051" y="6607479"/>
              <a:ext cx="3622979" cy="2065665"/>
              <a:chOff x="7438051" y="6607479"/>
              <a:chExt cx="3622979" cy="2065665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7438051" y="6607479"/>
                <a:ext cx="2171110" cy="206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7438052" y="7916236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kern="0" spc="-1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 구현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07" name="그룹 1007"/>
          <p:cNvGrpSpPr/>
          <p:nvPr/>
        </p:nvGrpSpPr>
        <p:grpSpPr>
          <a:xfrm>
            <a:off x="10440873" y="5462012"/>
            <a:ext cx="3200000" cy="3147511"/>
            <a:chOff x="10440873" y="5462012"/>
            <a:chExt cx="3200000" cy="31475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40873" y="5462012"/>
              <a:ext cx="3200000" cy="3147511"/>
              <a:chOff x="10440873" y="5462012"/>
              <a:chExt cx="3200000" cy="31475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40873" y="5462012"/>
                <a:ext cx="3200000" cy="3147511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10940016" y="6140812"/>
              <a:ext cx="2171110" cy="2065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700" b="0" i="0" u="none" strike="noStrike" kern="0" cap="none" spc="-200" normalizeH="0" baseline="0" noProof="0" dirty="0">
                  <a:ln>
                    <a:noFill/>
                  </a:ln>
                  <a:solidFill>
                    <a:srgbClr val="2A49E8"/>
                  </a:solidFill>
                  <a:effectLst/>
                  <a:uLnTx/>
                  <a:uFillTx/>
                  <a:latin typeface="Gmarket Sans Medium" pitchFamily="34" charset="0"/>
                  <a:ea typeface="+mn-ea"/>
                  <a:cs typeface="Gmarket Sans Medium" pitchFamily="34" charset="0"/>
                </a:rPr>
                <a:t>03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3942857" y="5928679"/>
            <a:ext cx="4243115" cy="3147511"/>
            <a:chOff x="13942857" y="5928679"/>
            <a:chExt cx="4243115" cy="31475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942857" y="5928679"/>
              <a:ext cx="3200000" cy="3147511"/>
              <a:chOff x="13942857" y="5928679"/>
              <a:chExt cx="3200000" cy="31475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42857" y="5928679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2000" y="6607479"/>
              <a:ext cx="3743972" cy="2065665"/>
              <a:chOff x="14442000" y="6607479"/>
              <a:chExt cx="3743972" cy="2065665"/>
            </a:xfrm>
          </p:grpSpPr>
          <p:sp>
            <p:nvSpPr>
              <p:cNvPr id="38" name="Object 38"/>
              <p:cNvSpPr txBox="1"/>
              <p:nvPr/>
            </p:nvSpPr>
            <p:spPr>
              <a:xfrm>
                <a:off x="14442000" y="6607479"/>
                <a:ext cx="2171110" cy="2065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700" b="0" i="0" u="none" strike="noStrike" kern="0" cap="none" spc="-200" normalizeH="0" baseline="0" noProof="0" dirty="0">
                    <a:ln>
                      <a:noFill/>
                    </a:ln>
                    <a:solidFill>
                      <a:srgbClr val="2A49E8"/>
                    </a:solidFill>
                    <a:effectLst/>
                    <a:uLnTx/>
                    <a:uFillTx/>
                    <a:latin typeface="Gmarket Sans Medium" pitchFamily="34" charset="0"/>
                    <a:ea typeface="+mn-ea"/>
                    <a:cs typeface="Gmarket Sans Medium" pitchFamily="34" charset="0"/>
                  </a:rPr>
                  <a:t>04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14562994" y="7904139"/>
                <a:ext cx="362297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Q &amp; A</a:t>
                </a:r>
              </a:p>
            </p:txBody>
          </p:sp>
        </p:grpSp>
      </p:grpSp>
      <p:sp>
        <p:nvSpPr>
          <p:cNvPr id="45" name="Object 45"/>
          <p:cNvSpPr txBox="1"/>
          <p:nvPr/>
        </p:nvSpPr>
        <p:spPr>
          <a:xfrm>
            <a:off x="1126544" y="1932810"/>
            <a:ext cx="14557207" cy="266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300" normalizeH="0" baseline="0" noProof="0" dirty="0">
                <a:ln>
                  <a:noFill/>
                </a:ln>
                <a:solidFill>
                  <a:srgbClr val="0F0F0E"/>
                </a:solidFill>
                <a:effectLst/>
                <a:uLnTx/>
                <a:uFillTx/>
                <a:latin typeface="Gmarket Sans Bold" pitchFamily="34" charset="0"/>
                <a:ea typeface="+mn-ea"/>
                <a:cs typeface="Gmarket Sans Bold" pitchFamily="34" charset="0"/>
              </a:rPr>
              <a:t>CONTENTS.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554C71B2-E788-BD6E-D30D-D46C92FF8736}"/>
              </a:ext>
            </a:extLst>
          </p:cNvPr>
          <p:cNvSpPr txBox="1"/>
          <p:nvPr/>
        </p:nvSpPr>
        <p:spPr>
          <a:xfrm>
            <a:off x="10879519" y="7449570"/>
            <a:ext cx="36229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754600" y="97917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B40049E-6CBF-786A-69D3-350B0531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27341"/>
            <a:ext cx="8248650" cy="3849559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C8362E3-C404-9635-AC3E-F8EBC6B0E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6286500"/>
            <a:ext cx="8248650" cy="3791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0F8527-F0D7-6343-F5EF-246EC3FCB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557" y="2307313"/>
            <a:ext cx="7512676" cy="381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4A8E9F-7AED-0B8B-2F70-215A6E396B4E}"/>
              </a:ext>
            </a:extLst>
          </p:cNvPr>
          <p:cNvSpPr txBox="1"/>
          <p:nvPr/>
        </p:nvSpPr>
        <p:spPr>
          <a:xfrm>
            <a:off x="10668000" y="1595205"/>
            <a:ext cx="949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라우팅 전파 및 통신 확인</a:t>
            </a: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1C67636-59B7-335C-99A7-C6B8E1C69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6433299"/>
            <a:ext cx="6697489" cy="3645164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209800" y="1680520"/>
            <a:ext cx="5029200" cy="19919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BF94E-152C-D70A-CAFF-978D7C0918D1}"/>
              </a:ext>
            </a:extLst>
          </p:cNvPr>
          <p:cNvSpPr/>
          <p:nvPr/>
        </p:nvSpPr>
        <p:spPr>
          <a:xfrm>
            <a:off x="9900557" y="1742516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F9AFB-51A1-B70B-C349-EEA5C0EEA118}"/>
              </a:ext>
            </a:extLst>
          </p:cNvPr>
          <p:cNvSpPr txBox="1"/>
          <p:nvPr/>
        </p:nvSpPr>
        <p:spPr>
          <a:xfrm>
            <a:off x="13639800" y="23866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멀티클라우드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DB4EB-A881-E9D8-D123-AAB671967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0" y="234623"/>
            <a:ext cx="1440000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8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AD2CDC-55A5-C300-B8EA-957683C8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940" y="686289"/>
            <a:ext cx="2943225" cy="418147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A054B3-7F6D-ED75-4B6E-C03B52647D08}"/>
              </a:ext>
            </a:extLst>
          </p:cNvPr>
          <p:cNvSpPr/>
          <p:nvPr/>
        </p:nvSpPr>
        <p:spPr>
          <a:xfrm>
            <a:off x="585003" y="1918205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A8E9F-7AED-0B8B-2F70-215A6E396B4E}"/>
              </a:ext>
            </a:extLst>
          </p:cNvPr>
          <p:cNvSpPr txBox="1"/>
          <p:nvPr/>
        </p:nvSpPr>
        <p:spPr>
          <a:xfrm>
            <a:off x="1066800" y="1753255"/>
            <a:ext cx="949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서브넷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 및 파라미터 그룹 생성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A7D1E4-48F7-14CD-1AC8-867E6A00D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6" y="8271676"/>
            <a:ext cx="6877050" cy="1790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B562FC-A22D-5647-4924-90A14035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146" y="5143499"/>
            <a:ext cx="7477019" cy="49466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E48739-4DF7-903F-FC2F-64AC131ED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146" y="3943522"/>
            <a:ext cx="4323145" cy="9061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67B97-2EFE-71F5-60F3-A300CAA94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1" y="2644005"/>
            <a:ext cx="8333305" cy="48386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8112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ABFF7AE-10B5-4D6C-E399-6CA040A7E1C2}"/>
              </a:ext>
            </a:extLst>
          </p:cNvPr>
          <p:cNvCxnSpPr/>
          <p:nvPr/>
        </p:nvCxnSpPr>
        <p:spPr>
          <a:xfrm>
            <a:off x="5562600" y="6362700"/>
            <a:ext cx="0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AD746F-4B53-2FC7-F084-3AF30E60FFEE}"/>
              </a:ext>
            </a:extLst>
          </p:cNvPr>
          <p:cNvCxnSpPr>
            <a:cxnSpLocks/>
          </p:cNvCxnSpPr>
          <p:nvPr/>
        </p:nvCxnSpPr>
        <p:spPr>
          <a:xfrm>
            <a:off x="3657600" y="4329257"/>
            <a:ext cx="5638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C3272E-DB47-04A1-69AF-284FA3A924B7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1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7B4EB1-E4AF-965B-3C3D-C23C4FAE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1" y="1161101"/>
            <a:ext cx="5220174" cy="5997647"/>
          </a:xfrm>
          <a:prstGeom prst="rect">
            <a:avLst/>
          </a:prstGeom>
        </p:spPr>
      </p:pic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FA88471D-D7DF-DFF5-7BC7-4EDF52A2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7993430"/>
            <a:ext cx="11519375" cy="1942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F4AEC1-5B18-469B-6E19-7D1DF3F5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23" y="2394168"/>
            <a:ext cx="8553450" cy="5124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292F33D-E72C-D992-12EA-249E9443B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520" y="5219700"/>
            <a:ext cx="5718486" cy="417273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721458-5210-B94C-3BD9-B72DDA78BFBE}"/>
              </a:ext>
            </a:extLst>
          </p:cNvPr>
          <p:cNvCxnSpPr/>
          <p:nvPr/>
        </p:nvCxnSpPr>
        <p:spPr>
          <a:xfrm>
            <a:off x="4815648" y="6057900"/>
            <a:ext cx="7909752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25D2D3-F751-EA65-50A1-7F2462D389A0}"/>
              </a:ext>
            </a:extLst>
          </p:cNvPr>
          <p:cNvCxnSpPr>
            <a:cxnSpLocks/>
          </p:cNvCxnSpPr>
          <p:nvPr/>
        </p:nvCxnSpPr>
        <p:spPr>
          <a:xfrm>
            <a:off x="4815648" y="5143500"/>
            <a:ext cx="4718333" cy="1105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BA436C-2F82-FDD0-4148-D43F9183E6D5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8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0C36F3E-1809-3179-708F-907B64C0D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52" y="1989299"/>
            <a:ext cx="3574007" cy="2515999"/>
          </a:xfrm>
          <a:prstGeom prst="rect">
            <a:avLst/>
          </a:prstGeom>
        </p:spPr>
      </p:pic>
      <p:pic>
        <p:nvPicPr>
          <p:cNvPr id="12" name="그림 11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A3E0CEBC-B705-CC3E-7B5E-889462A6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2" y="4771568"/>
            <a:ext cx="15825557" cy="21665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A72657-7269-BA4A-2F57-966807CE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3" y="1989300"/>
            <a:ext cx="9696697" cy="25159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133600" y="1680521"/>
            <a:ext cx="474247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Failover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867E5-8284-9D30-631B-57324F8A357C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0210800" y="3467100"/>
            <a:ext cx="2743200" cy="762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C1050ED-9D7E-52DE-4743-5DE4BF2B9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1" y="7307100"/>
            <a:ext cx="15788688" cy="24857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134600" y="8158680"/>
            <a:ext cx="1524000" cy="794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D05D9-AA7C-0500-9D7C-EE2CB39A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71700"/>
            <a:ext cx="10039350" cy="7239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475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Failover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82EE7-47BB-FDC1-7DFD-E96DB99B68EE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13639800" y="2933700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4272061" y="2772200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FF02DE-B6B9-098A-B8E3-AB527D5C9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9" y="2279925"/>
            <a:ext cx="5571307" cy="3768916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D62D2B1-6109-1688-2585-1D0C6C4B2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6279422"/>
            <a:ext cx="5476875" cy="3768917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A8FB64-8D19-50C3-08A3-4A847C9DD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83022"/>
            <a:ext cx="5571306" cy="5920956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06ECEF5-E3F5-6139-7EE1-956AC0D0B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363829"/>
            <a:ext cx="9575198" cy="16634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3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902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03DE3-0D09-7C55-7A44-AF6692C31E96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1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F35012-049F-FC84-667F-D90CC1C8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6" y="2523624"/>
            <a:ext cx="7807553" cy="6981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06A29F-25D7-D810-23AE-CEF9856F7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17" y="2523624"/>
            <a:ext cx="8839200" cy="69815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11" name="AutoShape 36"/>
          <p:cNvSpPr/>
          <p:nvPr/>
        </p:nvSpPr>
        <p:spPr>
          <a:xfrm>
            <a:off x="2022280" y="1680521"/>
            <a:ext cx="7121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B1E64-BB4C-6C43-8DA9-573E8EDB16BD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1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5" y="234623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08FA38-5885-4E3D-0681-521A3F4C8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514483"/>
            <a:ext cx="8362950" cy="64008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Replica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승격</a:t>
            </a:r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FF5725A-3E1A-E941-456F-687E9681C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9" y="2472372"/>
            <a:ext cx="8716591" cy="3648584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8CA889D-3D79-1C79-7229-08B8E20B1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5" y="6204188"/>
            <a:ext cx="8716591" cy="370287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4A09B5-AA69-BB1B-E845-CAD0FF80C398}"/>
              </a:ext>
            </a:extLst>
          </p:cNvPr>
          <p:cNvCxnSpPr/>
          <p:nvPr/>
        </p:nvCxnSpPr>
        <p:spPr>
          <a:xfrm>
            <a:off x="4648200" y="4296664"/>
            <a:ext cx="0" cy="2828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408F99-14D6-808D-149A-46656C0A92D1}"/>
              </a:ext>
            </a:extLst>
          </p:cNvPr>
          <p:cNvSpPr txBox="1"/>
          <p:nvPr/>
        </p:nvSpPr>
        <p:spPr>
          <a:xfrm>
            <a:off x="14893995" y="238661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2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6982202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652" y="7750068"/>
            <a:ext cx="695325" cy="723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ACM &amp;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Cloudfront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&amp; WAF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을 이용한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HTTPS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설정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S3 &amp;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StorageGateway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생성 및 관리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WAF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웹 방화벽 구현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627425" y="1022685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62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6219B639-CAAE-CD41-BC72-E3C1A7F2F3C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3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22" y="2726808"/>
            <a:ext cx="14933277" cy="6302892"/>
          </a:xfrm>
          <a:prstGeom prst="rect">
            <a:avLst/>
          </a:prstGeom>
        </p:spPr>
      </p:pic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1828800" y="1852943"/>
            <a:ext cx="41148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63FD7-C884-D67C-49BC-9F58642A07F1}"/>
              </a:ext>
            </a:extLst>
          </p:cNvPr>
          <p:cNvSpPr txBox="1"/>
          <p:nvPr/>
        </p:nvSpPr>
        <p:spPr>
          <a:xfrm>
            <a:off x="1754523" y="647700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트래픽 흐름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F04B8B-BF75-1623-7AC8-D59BBFAE15F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8477" y="530321"/>
            <a:ext cx="1573876" cy="1227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4943256"/>
            <a:ext cx="142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8267700"/>
            <a:ext cx="159827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Attacker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096655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745466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314253" y="6652845"/>
            <a:ext cx="317557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487631" y="5920122"/>
            <a:ext cx="4393625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b="1" spc="-112" dirty="0" err="1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점유율</a:t>
            </a:r>
            <a:endParaRPr lang="en-US" altLang="ko-Kore-KR" sz="2800" b="1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36442" y="5920122"/>
            <a:ext cx="4393625" cy="4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매년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이상의 고성장</a:t>
            </a:r>
            <a:endParaRPr lang="en-US" sz="2800" b="1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15800" y="5890461"/>
            <a:ext cx="5943600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명중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명은 </a:t>
            </a:r>
            <a:r>
              <a:rPr lang="en-US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 &amp; MS Azure</a:t>
            </a:r>
            <a:r>
              <a:rPr lang="en-US" altLang="ko-KR" sz="2800" spc="-112" dirty="0">
                <a:solidFill>
                  <a:srgbClr val="004CC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endParaRPr lang="en-US" sz="2800" spc="-112" dirty="0">
              <a:solidFill>
                <a:srgbClr val="004CC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9600" y="6938043"/>
            <a:ext cx="63245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ore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Gartner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조사에 따르면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81%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조직이</a:t>
            </a:r>
            <a:endParaRPr lang="en-US" altLang="ko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 이상의 멀티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클라우드를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사용중</a:t>
            </a:r>
            <a:endParaRPr lang="en-US" altLang="ko-Kore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85253" y="6938043"/>
            <a:ext cx="60960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단일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클라우드의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불확실성으로 인한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클라우드의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고성장률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82400" y="6938043"/>
            <a:ext cx="7086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통계 기준으로 국내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시장</a:t>
            </a:r>
            <a:endParaRPr lang="en-US" altLang="ko-KR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61%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AWS, 12%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Azure</a:t>
            </a:r>
            <a:r>
              <a:rPr lang="ko-KR" altLang="en-US" sz="2400" spc="-72" dirty="0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pc="-72" dirty="0" err="1">
                <a:solidFill>
                  <a:srgbClr val="000D6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점유중</a:t>
            </a:r>
            <a:endParaRPr lang="en-US" sz="2400" spc="-72" dirty="0">
              <a:solidFill>
                <a:srgbClr val="000D6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41736" y="3136433"/>
            <a:ext cx="3885415" cy="1955439"/>
            <a:chOff x="0" y="0"/>
            <a:chExt cx="5180553" cy="2607252"/>
          </a:xfrm>
        </p:grpSpPr>
        <p:sp>
          <p:nvSpPr>
            <p:cNvPr id="14" name="TextBox 14"/>
            <p:cNvSpPr txBox="1"/>
            <p:nvPr/>
          </p:nvSpPr>
          <p:spPr>
            <a:xfrm>
              <a:off x="1852843" y="1683923"/>
              <a:ext cx="147486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004CC7"/>
                  </a:solidFill>
                  <a:latin typeface="Now Bold Bold"/>
                </a:rPr>
                <a:t>81</a:t>
              </a:r>
              <a:r>
                <a:rPr lang="en-US" sz="4000" u="none" dirty="0">
                  <a:solidFill>
                    <a:srgbClr val="004CC7"/>
                  </a:solidFill>
                  <a:latin typeface="Now Bold Bold"/>
                </a:rPr>
                <a:t>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5180553" cy="2590276"/>
              <a:chOff x="0" y="0"/>
              <a:chExt cx="2540000" cy="127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286000" y="1264333"/>
                    </a:lnTo>
                    <a:cubicBezTo>
                      <a:pt x="2283499" y="704985"/>
                      <a:pt x="1829353" y="252867"/>
                      <a:pt x="1270000" y="252867"/>
                    </a:cubicBezTo>
                    <a:cubicBezTo>
                      <a:pt x="710647" y="252867"/>
                      <a:pt x="256501" y="704985"/>
                      <a:pt x="254000" y="126433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-66079"/>
                <a:ext cx="1950500" cy="1336079"/>
              </a:xfrm>
              <a:custGeom>
                <a:avLst/>
                <a:gdLst/>
                <a:ahLst/>
                <a:cxnLst/>
                <a:rect l="l" t="t" r="r" b="b"/>
                <a:pathLst>
                  <a:path w="1950500" h="1336079">
                    <a:moveTo>
                      <a:pt x="0" y="1336079"/>
                    </a:moveTo>
                    <a:cubicBezTo>
                      <a:pt x="0" y="872835"/>
                      <a:pt x="252229" y="446339"/>
                      <a:pt x="658173" y="223169"/>
                    </a:cubicBezTo>
                    <a:cubicBezTo>
                      <a:pt x="1064116" y="0"/>
                      <a:pt x="1559371" y="15564"/>
                      <a:pt x="1950500" y="263783"/>
                    </a:cubicBezTo>
                    <a:lnTo>
                      <a:pt x="1814400" y="478242"/>
                    </a:lnTo>
                    <a:cubicBezTo>
                      <a:pt x="1501497" y="279667"/>
                      <a:pt x="1105293" y="267216"/>
                      <a:pt x="780538" y="445751"/>
                    </a:cubicBezTo>
                    <a:cubicBezTo>
                      <a:pt x="455784" y="624287"/>
                      <a:pt x="254000" y="965484"/>
                      <a:pt x="254000" y="1336079"/>
                    </a:cubicBez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7184508" y="3887506"/>
            <a:ext cx="4666699" cy="674031"/>
            <a:chOff x="0" y="-95249"/>
            <a:chExt cx="6222265" cy="898709"/>
          </a:xfrm>
        </p:grpSpPr>
        <p:sp>
          <p:nvSpPr>
            <p:cNvPr id="19" name="TextBox 19"/>
            <p:cNvSpPr txBox="1"/>
            <p:nvPr/>
          </p:nvSpPr>
          <p:spPr>
            <a:xfrm>
              <a:off x="4782950" y="-95249"/>
              <a:ext cx="1439315" cy="898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0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004CC7"/>
                  </a:solidFill>
                  <a:latin typeface="Now Bold Bold"/>
                </a:rPr>
                <a:t>25</a:t>
              </a:r>
              <a:r>
                <a:rPr lang="en-US" sz="4000" u="none" dirty="0">
                  <a:solidFill>
                    <a:srgbClr val="004CC7"/>
                  </a:solidFill>
                  <a:latin typeface="Now Bold Bold"/>
                </a:rPr>
                <a:t>%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176897"/>
              <a:ext cx="4555192" cy="455519"/>
              <a:chOff x="0" y="0"/>
              <a:chExt cx="1270000" cy="127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70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0"/>
                    </a:lnTo>
                    <a:lnTo>
                      <a:pt x="0" y="127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8509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850900" h="127000">
                    <a:moveTo>
                      <a:pt x="0" y="0"/>
                    </a:moveTo>
                    <a:lnTo>
                      <a:pt x="850900" y="0"/>
                    </a:lnTo>
                    <a:lnTo>
                      <a:pt x="850900" y="127000"/>
                    </a:lnTo>
                    <a:lnTo>
                      <a:pt x="0" y="127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CC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3401904" y="3136433"/>
            <a:ext cx="3000276" cy="1942707"/>
            <a:chOff x="0" y="0"/>
            <a:chExt cx="4000368" cy="259027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000368" cy="2590276"/>
              <a:chOff x="0" y="0"/>
              <a:chExt cx="7366000" cy="476955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6351" y="0"/>
                <a:ext cx="7333228" cy="4769574"/>
              </a:xfrm>
              <a:custGeom>
                <a:avLst/>
                <a:gdLst/>
                <a:ahLst/>
                <a:cxnLst/>
                <a:rect l="l" t="t" r="r" b="b"/>
                <a:pathLst>
                  <a:path w="7333228" h="4769574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142649" y="0"/>
                    </a:moveTo>
                    <a:cubicBezTo>
                      <a:pt x="2025749" y="0"/>
                      <a:pt x="1930982" y="94766"/>
                      <a:pt x="1930982" y="211667"/>
                    </a:cubicBezTo>
                    <a:lnTo>
                      <a:pt x="1930982" y="282222"/>
                    </a:lnTo>
                    <a:cubicBezTo>
                      <a:pt x="1930982" y="399122"/>
                      <a:pt x="2025749" y="493889"/>
                      <a:pt x="2142649" y="493889"/>
                    </a:cubicBezTo>
                    <a:cubicBezTo>
                      <a:pt x="2259549" y="493889"/>
                      <a:pt x="2354316" y="399122"/>
                      <a:pt x="2354316" y="282222"/>
                    </a:cubicBezTo>
                    <a:lnTo>
                      <a:pt x="2354316" y="211667"/>
                    </a:lnTo>
                    <a:cubicBezTo>
                      <a:pt x="2354316" y="94766"/>
                      <a:pt x="2259549" y="0"/>
                      <a:pt x="2142649" y="0"/>
                    </a:cubicBezTo>
                    <a:moveTo>
                      <a:pt x="1930982" y="917222"/>
                    </a:moveTo>
                    <a:lnTo>
                      <a:pt x="1756005" y="1325598"/>
                    </a:lnTo>
                    <a:cubicBezTo>
                      <a:pt x="1733748" y="1377518"/>
                      <a:pt x="1682672" y="1411161"/>
                      <a:pt x="1626182" y="1411111"/>
                    </a:cubicBezTo>
                    <a:lnTo>
                      <a:pt x="1561130" y="1411111"/>
                    </a:lnTo>
                    <a:cubicBezTo>
                      <a:pt x="1549266" y="1411122"/>
                      <a:pt x="1538190" y="1405168"/>
                      <a:pt x="1531655" y="1395265"/>
                    </a:cubicBezTo>
                    <a:cubicBezTo>
                      <a:pt x="1525120" y="1385363"/>
                      <a:pt x="1524000" y="1372839"/>
                      <a:pt x="1528675" y="1361934"/>
                    </a:cubicBezTo>
                    <a:lnTo>
                      <a:pt x="1719316" y="917222"/>
                    </a:lnTo>
                    <a:lnTo>
                      <a:pt x="1789448" y="741821"/>
                    </a:lnTo>
                    <a:cubicBezTo>
                      <a:pt x="1832318" y="634683"/>
                      <a:pt x="1936095" y="564437"/>
                      <a:pt x="2051491" y="564444"/>
                    </a:cubicBezTo>
                    <a:lnTo>
                      <a:pt x="2233807" y="564444"/>
                    </a:lnTo>
                    <a:cubicBezTo>
                      <a:pt x="2349203" y="564437"/>
                      <a:pt x="2452980" y="634683"/>
                      <a:pt x="2495850" y="741821"/>
                    </a:cubicBezTo>
                    <a:lnTo>
                      <a:pt x="2565982" y="917222"/>
                    </a:lnTo>
                    <a:lnTo>
                      <a:pt x="2756553" y="1361934"/>
                    </a:lnTo>
                    <a:cubicBezTo>
                      <a:pt x="2761228" y="1372839"/>
                      <a:pt x="2760108" y="1385363"/>
                      <a:pt x="2753572" y="1395265"/>
                    </a:cubicBezTo>
                    <a:cubicBezTo>
                      <a:pt x="2747037" y="1405168"/>
                      <a:pt x="2735962" y="1411122"/>
                      <a:pt x="2724097" y="1411111"/>
                    </a:cubicBezTo>
                    <a:lnTo>
                      <a:pt x="2659045" y="1411111"/>
                    </a:lnTo>
                    <a:cubicBezTo>
                      <a:pt x="2602607" y="1411105"/>
                      <a:pt x="2551601" y="1377471"/>
                      <a:pt x="2529364" y="1325598"/>
                    </a:cubicBezTo>
                    <a:lnTo>
                      <a:pt x="2354316" y="917222"/>
                    </a:lnTo>
                    <a:lnTo>
                      <a:pt x="2552295" y="1577340"/>
                    </a:lnTo>
                    <a:cubicBezTo>
                      <a:pt x="2555508" y="1588025"/>
                      <a:pt x="2553477" y="1599601"/>
                      <a:pt x="2546818" y="1608554"/>
                    </a:cubicBezTo>
                    <a:cubicBezTo>
                      <a:pt x="2540159" y="1617507"/>
                      <a:pt x="2529657" y="1622782"/>
                      <a:pt x="2518499" y="1622778"/>
                    </a:cubicBezTo>
                    <a:lnTo>
                      <a:pt x="2420708" y="1622778"/>
                    </a:lnTo>
                    <a:lnTo>
                      <a:pt x="2374424" y="2225181"/>
                    </a:lnTo>
                    <a:cubicBezTo>
                      <a:pt x="2373021" y="2243583"/>
                      <a:pt x="2357672" y="2257794"/>
                      <a:pt x="2339217" y="2257778"/>
                    </a:cubicBezTo>
                    <a:lnTo>
                      <a:pt x="2331315" y="2257778"/>
                    </a:lnTo>
                    <a:cubicBezTo>
                      <a:pt x="2255482" y="2257796"/>
                      <a:pt x="2193194" y="2197876"/>
                      <a:pt x="2190274" y="2122100"/>
                    </a:cubicBezTo>
                    <a:lnTo>
                      <a:pt x="2171153" y="1622778"/>
                    </a:lnTo>
                    <a:lnTo>
                      <a:pt x="2114145" y="1622778"/>
                    </a:lnTo>
                    <a:lnTo>
                      <a:pt x="2094953" y="2122100"/>
                    </a:lnTo>
                    <a:cubicBezTo>
                      <a:pt x="2092034" y="2197876"/>
                      <a:pt x="2029746" y="2257796"/>
                      <a:pt x="1953913" y="2257778"/>
                    </a:cubicBezTo>
                    <a:lnTo>
                      <a:pt x="1946011" y="2257778"/>
                    </a:lnTo>
                    <a:cubicBezTo>
                      <a:pt x="1927555" y="2257794"/>
                      <a:pt x="1912206" y="2243583"/>
                      <a:pt x="1910803" y="2225181"/>
                    </a:cubicBezTo>
                    <a:lnTo>
                      <a:pt x="1864519" y="1622778"/>
                    </a:lnTo>
                    <a:lnTo>
                      <a:pt x="1766729" y="1622778"/>
                    </a:lnTo>
                    <a:cubicBezTo>
                      <a:pt x="1755571" y="1622782"/>
                      <a:pt x="1745069" y="1617507"/>
                      <a:pt x="1738410" y="1608554"/>
                    </a:cubicBezTo>
                    <a:cubicBezTo>
                      <a:pt x="1731750" y="1599601"/>
                      <a:pt x="1729719" y="1588025"/>
                      <a:pt x="1732933" y="1577340"/>
                    </a:cubicBezTo>
                    <a:lnTo>
                      <a:pt x="1930982" y="917222"/>
                    </a:lnTo>
                    <a:moveTo>
                      <a:pt x="3666649" y="0"/>
                    </a:moveTo>
                    <a:cubicBezTo>
                      <a:pt x="3549749" y="0"/>
                      <a:pt x="3454982" y="94766"/>
                      <a:pt x="3454982" y="211667"/>
                    </a:cubicBezTo>
                    <a:lnTo>
                      <a:pt x="3454982" y="282222"/>
                    </a:lnTo>
                    <a:cubicBezTo>
                      <a:pt x="3454982" y="399122"/>
                      <a:pt x="3549749" y="493889"/>
                      <a:pt x="3666649" y="493889"/>
                    </a:cubicBezTo>
                    <a:cubicBezTo>
                      <a:pt x="3783549" y="493889"/>
                      <a:pt x="3878316" y="399122"/>
                      <a:pt x="3878316" y="282222"/>
                    </a:cubicBezTo>
                    <a:lnTo>
                      <a:pt x="3878316" y="211667"/>
                    </a:lnTo>
                    <a:cubicBezTo>
                      <a:pt x="3878316" y="94766"/>
                      <a:pt x="3783549" y="0"/>
                      <a:pt x="3666649" y="0"/>
                    </a:cubicBezTo>
                    <a:moveTo>
                      <a:pt x="3454982" y="917222"/>
                    </a:moveTo>
                    <a:lnTo>
                      <a:pt x="3280004" y="1325598"/>
                    </a:lnTo>
                    <a:cubicBezTo>
                      <a:pt x="3257748" y="1377518"/>
                      <a:pt x="3206672" y="1411161"/>
                      <a:pt x="3150182" y="1411111"/>
                    </a:cubicBezTo>
                    <a:lnTo>
                      <a:pt x="3085130" y="1411111"/>
                    </a:lnTo>
                    <a:cubicBezTo>
                      <a:pt x="3073266" y="1411122"/>
                      <a:pt x="3062190" y="1405168"/>
                      <a:pt x="3055655" y="1395265"/>
                    </a:cubicBezTo>
                    <a:cubicBezTo>
                      <a:pt x="3049120" y="1385363"/>
                      <a:pt x="3048000" y="1372839"/>
                      <a:pt x="3052675" y="1361934"/>
                    </a:cubicBezTo>
                    <a:lnTo>
                      <a:pt x="3243316" y="917222"/>
                    </a:lnTo>
                    <a:lnTo>
                      <a:pt x="3313448" y="741821"/>
                    </a:lnTo>
                    <a:cubicBezTo>
                      <a:pt x="3356318" y="634683"/>
                      <a:pt x="3460095" y="564437"/>
                      <a:pt x="3575491" y="564444"/>
                    </a:cubicBezTo>
                    <a:lnTo>
                      <a:pt x="3757807" y="564444"/>
                    </a:lnTo>
                    <a:cubicBezTo>
                      <a:pt x="3873203" y="564437"/>
                      <a:pt x="3976980" y="634683"/>
                      <a:pt x="4019850" y="741821"/>
                    </a:cubicBezTo>
                    <a:lnTo>
                      <a:pt x="4089982" y="917222"/>
                    </a:lnTo>
                    <a:lnTo>
                      <a:pt x="4280553" y="1361934"/>
                    </a:lnTo>
                    <a:cubicBezTo>
                      <a:pt x="4285228" y="1372839"/>
                      <a:pt x="4284107" y="1385363"/>
                      <a:pt x="4277572" y="1395265"/>
                    </a:cubicBezTo>
                    <a:cubicBezTo>
                      <a:pt x="4271037" y="1405168"/>
                      <a:pt x="4259962" y="1411122"/>
                      <a:pt x="4248097" y="1411111"/>
                    </a:cubicBezTo>
                    <a:lnTo>
                      <a:pt x="4183045" y="1411111"/>
                    </a:lnTo>
                    <a:cubicBezTo>
                      <a:pt x="4126607" y="1411105"/>
                      <a:pt x="4075601" y="1377471"/>
                      <a:pt x="4053364" y="1325598"/>
                    </a:cubicBezTo>
                    <a:lnTo>
                      <a:pt x="3878316" y="917222"/>
                    </a:lnTo>
                    <a:lnTo>
                      <a:pt x="4076295" y="1577340"/>
                    </a:lnTo>
                    <a:cubicBezTo>
                      <a:pt x="4079508" y="1588025"/>
                      <a:pt x="4077477" y="1599601"/>
                      <a:pt x="4070818" y="1608554"/>
                    </a:cubicBezTo>
                    <a:cubicBezTo>
                      <a:pt x="4064159" y="1617507"/>
                      <a:pt x="4053656" y="1622782"/>
                      <a:pt x="4042499" y="1622778"/>
                    </a:cubicBezTo>
                    <a:lnTo>
                      <a:pt x="3944708" y="1622778"/>
                    </a:lnTo>
                    <a:lnTo>
                      <a:pt x="3898424" y="2225181"/>
                    </a:lnTo>
                    <a:cubicBezTo>
                      <a:pt x="3897021" y="2243583"/>
                      <a:pt x="3881672" y="2257794"/>
                      <a:pt x="3863217" y="2257778"/>
                    </a:cubicBezTo>
                    <a:lnTo>
                      <a:pt x="3855315" y="2257778"/>
                    </a:lnTo>
                    <a:cubicBezTo>
                      <a:pt x="3779482" y="2257796"/>
                      <a:pt x="3717194" y="2197876"/>
                      <a:pt x="3714274" y="2122100"/>
                    </a:cubicBezTo>
                    <a:lnTo>
                      <a:pt x="3695153" y="1622778"/>
                    </a:lnTo>
                    <a:lnTo>
                      <a:pt x="3638145" y="1622778"/>
                    </a:lnTo>
                    <a:lnTo>
                      <a:pt x="3618953" y="2122100"/>
                    </a:lnTo>
                    <a:cubicBezTo>
                      <a:pt x="3616034" y="2197876"/>
                      <a:pt x="3553746" y="2257796"/>
                      <a:pt x="3477913" y="2257778"/>
                    </a:cubicBezTo>
                    <a:lnTo>
                      <a:pt x="3470011" y="2257778"/>
                    </a:lnTo>
                    <a:cubicBezTo>
                      <a:pt x="3451555" y="2257794"/>
                      <a:pt x="3436206" y="2243583"/>
                      <a:pt x="3434803" y="2225181"/>
                    </a:cubicBezTo>
                    <a:lnTo>
                      <a:pt x="3388519" y="1622778"/>
                    </a:lnTo>
                    <a:lnTo>
                      <a:pt x="3290729" y="1622778"/>
                    </a:lnTo>
                    <a:cubicBezTo>
                      <a:pt x="3279571" y="1622782"/>
                      <a:pt x="3269069" y="1617507"/>
                      <a:pt x="3262410" y="1608554"/>
                    </a:cubicBezTo>
                    <a:cubicBezTo>
                      <a:pt x="3255750" y="1599601"/>
                      <a:pt x="3253720" y="1588025"/>
                      <a:pt x="3256933" y="1577340"/>
                    </a:cubicBezTo>
                    <a:lnTo>
                      <a:pt x="3454982" y="917222"/>
                    </a:lnTo>
                    <a:moveTo>
                      <a:pt x="5190649" y="0"/>
                    </a:moveTo>
                    <a:cubicBezTo>
                      <a:pt x="5073749" y="0"/>
                      <a:pt x="4978982" y="94766"/>
                      <a:pt x="4978982" y="211667"/>
                    </a:cubicBezTo>
                    <a:lnTo>
                      <a:pt x="4978982" y="282222"/>
                    </a:lnTo>
                    <a:cubicBezTo>
                      <a:pt x="4978982" y="399122"/>
                      <a:pt x="5073749" y="493889"/>
                      <a:pt x="5190649" y="493889"/>
                    </a:cubicBezTo>
                    <a:cubicBezTo>
                      <a:pt x="5307549" y="493889"/>
                      <a:pt x="5402316" y="399122"/>
                      <a:pt x="5402316" y="282222"/>
                    </a:cubicBezTo>
                    <a:lnTo>
                      <a:pt x="5402316" y="211667"/>
                    </a:lnTo>
                    <a:cubicBezTo>
                      <a:pt x="5402316" y="94766"/>
                      <a:pt x="5307549" y="0"/>
                      <a:pt x="5190649" y="0"/>
                    </a:cubicBezTo>
                    <a:moveTo>
                      <a:pt x="4978982" y="917222"/>
                    </a:moveTo>
                    <a:lnTo>
                      <a:pt x="4804004" y="1325598"/>
                    </a:lnTo>
                    <a:cubicBezTo>
                      <a:pt x="4781748" y="1377518"/>
                      <a:pt x="4730672" y="1411161"/>
                      <a:pt x="4674182" y="1411111"/>
                    </a:cubicBezTo>
                    <a:lnTo>
                      <a:pt x="4609130" y="1411111"/>
                    </a:lnTo>
                    <a:cubicBezTo>
                      <a:pt x="4597265" y="1411122"/>
                      <a:pt x="4586191" y="1405168"/>
                      <a:pt x="4579655" y="1395265"/>
                    </a:cubicBezTo>
                    <a:cubicBezTo>
                      <a:pt x="4573120" y="1385363"/>
                      <a:pt x="4572000" y="1372839"/>
                      <a:pt x="4576674" y="1361934"/>
                    </a:cubicBezTo>
                    <a:lnTo>
                      <a:pt x="4767316" y="917222"/>
                    </a:lnTo>
                    <a:lnTo>
                      <a:pt x="4837448" y="741821"/>
                    </a:lnTo>
                    <a:cubicBezTo>
                      <a:pt x="4880318" y="634683"/>
                      <a:pt x="4984095" y="564437"/>
                      <a:pt x="5099491" y="564444"/>
                    </a:cubicBezTo>
                    <a:lnTo>
                      <a:pt x="5281807" y="564444"/>
                    </a:lnTo>
                    <a:cubicBezTo>
                      <a:pt x="5397203" y="564437"/>
                      <a:pt x="5500980" y="634683"/>
                      <a:pt x="5543850" y="741821"/>
                    </a:cubicBezTo>
                    <a:lnTo>
                      <a:pt x="5613982" y="917222"/>
                    </a:lnTo>
                    <a:lnTo>
                      <a:pt x="5804553" y="1361934"/>
                    </a:lnTo>
                    <a:cubicBezTo>
                      <a:pt x="5809228" y="1372839"/>
                      <a:pt x="5808107" y="1385363"/>
                      <a:pt x="5801572" y="1395265"/>
                    </a:cubicBezTo>
                    <a:cubicBezTo>
                      <a:pt x="5795037" y="1405168"/>
                      <a:pt x="5783962" y="1411122"/>
                      <a:pt x="5772097" y="1411111"/>
                    </a:cubicBezTo>
                    <a:lnTo>
                      <a:pt x="5707045" y="1411111"/>
                    </a:lnTo>
                    <a:cubicBezTo>
                      <a:pt x="5650607" y="1411105"/>
                      <a:pt x="5599601" y="1377471"/>
                      <a:pt x="5577364" y="1325598"/>
                    </a:cubicBezTo>
                    <a:lnTo>
                      <a:pt x="5402316" y="917222"/>
                    </a:lnTo>
                    <a:lnTo>
                      <a:pt x="5600295" y="1577340"/>
                    </a:lnTo>
                    <a:cubicBezTo>
                      <a:pt x="5603508" y="1588025"/>
                      <a:pt x="5601477" y="1599601"/>
                      <a:pt x="5594818" y="1608554"/>
                    </a:cubicBezTo>
                    <a:cubicBezTo>
                      <a:pt x="5588159" y="1617507"/>
                      <a:pt x="5577656" y="1622782"/>
                      <a:pt x="5566499" y="1622778"/>
                    </a:cubicBezTo>
                    <a:lnTo>
                      <a:pt x="5468708" y="1622778"/>
                    </a:lnTo>
                    <a:lnTo>
                      <a:pt x="5422424" y="2225181"/>
                    </a:lnTo>
                    <a:cubicBezTo>
                      <a:pt x="5421021" y="2243583"/>
                      <a:pt x="5405672" y="2257794"/>
                      <a:pt x="5387217" y="2257778"/>
                    </a:cubicBezTo>
                    <a:lnTo>
                      <a:pt x="5379315" y="2257778"/>
                    </a:lnTo>
                    <a:cubicBezTo>
                      <a:pt x="5303482" y="2257796"/>
                      <a:pt x="5241194" y="2197876"/>
                      <a:pt x="5238274" y="2122100"/>
                    </a:cubicBezTo>
                    <a:lnTo>
                      <a:pt x="5219153" y="1622778"/>
                    </a:lnTo>
                    <a:lnTo>
                      <a:pt x="5162145" y="1622778"/>
                    </a:lnTo>
                    <a:lnTo>
                      <a:pt x="5142953" y="2122100"/>
                    </a:lnTo>
                    <a:cubicBezTo>
                      <a:pt x="5140034" y="2197876"/>
                      <a:pt x="5077746" y="2257796"/>
                      <a:pt x="5001913" y="2257778"/>
                    </a:cubicBezTo>
                    <a:lnTo>
                      <a:pt x="4994011" y="2257778"/>
                    </a:lnTo>
                    <a:cubicBezTo>
                      <a:pt x="4975555" y="2257794"/>
                      <a:pt x="4960206" y="2243583"/>
                      <a:pt x="4958803" y="2225181"/>
                    </a:cubicBezTo>
                    <a:lnTo>
                      <a:pt x="4912519" y="1622778"/>
                    </a:lnTo>
                    <a:lnTo>
                      <a:pt x="4814729" y="1622778"/>
                    </a:lnTo>
                    <a:cubicBezTo>
                      <a:pt x="4803571" y="1622782"/>
                      <a:pt x="4793069" y="1617507"/>
                      <a:pt x="4786410" y="1608554"/>
                    </a:cubicBezTo>
                    <a:cubicBezTo>
                      <a:pt x="4779750" y="1599601"/>
                      <a:pt x="4777720" y="1588025"/>
                      <a:pt x="4780933" y="1577340"/>
                    </a:cubicBezTo>
                    <a:lnTo>
                      <a:pt x="4978982" y="917222"/>
                    </a:lnTo>
                    <a:moveTo>
                      <a:pt x="6714649" y="0"/>
                    </a:moveTo>
                    <a:cubicBezTo>
                      <a:pt x="6597748" y="0"/>
                      <a:pt x="6502982" y="94766"/>
                      <a:pt x="6502982" y="211667"/>
                    </a:cubicBezTo>
                    <a:lnTo>
                      <a:pt x="6502982" y="282222"/>
                    </a:lnTo>
                    <a:cubicBezTo>
                      <a:pt x="6502982" y="399122"/>
                      <a:pt x="6597748" y="493889"/>
                      <a:pt x="6714649" y="493889"/>
                    </a:cubicBezTo>
                    <a:cubicBezTo>
                      <a:pt x="6831550" y="493889"/>
                      <a:pt x="6926316" y="399122"/>
                      <a:pt x="6926316" y="282222"/>
                    </a:cubicBezTo>
                    <a:lnTo>
                      <a:pt x="6926316" y="211667"/>
                    </a:lnTo>
                    <a:cubicBezTo>
                      <a:pt x="6926316" y="94766"/>
                      <a:pt x="6831550" y="0"/>
                      <a:pt x="6714649" y="0"/>
                    </a:cubicBezTo>
                    <a:moveTo>
                      <a:pt x="6502982" y="917222"/>
                    </a:moveTo>
                    <a:lnTo>
                      <a:pt x="6328004" y="1325598"/>
                    </a:lnTo>
                    <a:cubicBezTo>
                      <a:pt x="6305748" y="1377518"/>
                      <a:pt x="6254672" y="1411161"/>
                      <a:pt x="6198182" y="1411111"/>
                    </a:cubicBezTo>
                    <a:lnTo>
                      <a:pt x="6133130" y="1411111"/>
                    </a:lnTo>
                    <a:cubicBezTo>
                      <a:pt x="6121265" y="1411122"/>
                      <a:pt x="6110191" y="1405168"/>
                      <a:pt x="6103655" y="1395265"/>
                    </a:cubicBezTo>
                    <a:cubicBezTo>
                      <a:pt x="6097120" y="1385363"/>
                      <a:pt x="6096000" y="1372839"/>
                      <a:pt x="6100674" y="1361934"/>
                    </a:cubicBezTo>
                    <a:lnTo>
                      <a:pt x="6291316" y="917222"/>
                    </a:lnTo>
                    <a:lnTo>
                      <a:pt x="6361448" y="741821"/>
                    </a:lnTo>
                    <a:cubicBezTo>
                      <a:pt x="6404318" y="634683"/>
                      <a:pt x="6508094" y="564437"/>
                      <a:pt x="6623491" y="564444"/>
                    </a:cubicBezTo>
                    <a:lnTo>
                      <a:pt x="6805807" y="564444"/>
                    </a:lnTo>
                    <a:cubicBezTo>
                      <a:pt x="6921204" y="564437"/>
                      <a:pt x="7024980" y="634683"/>
                      <a:pt x="7067850" y="741821"/>
                    </a:cubicBezTo>
                    <a:lnTo>
                      <a:pt x="7137982" y="917222"/>
                    </a:lnTo>
                    <a:lnTo>
                      <a:pt x="7328553" y="1361934"/>
                    </a:lnTo>
                    <a:cubicBezTo>
                      <a:pt x="7333228" y="1372839"/>
                      <a:pt x="7332107" y="1385363"/>
                      <a:pt x="7325572" y="1395265"/>
                    </a:cubicBezTo>
                    <a:cubicBezTo>
                      <a:pt x="7319037" y="1405168"/>
                      <a:pt x="7307962" y="1411122"/>
                      <a:pt x="7296097" y="1411111"/>
                    </a:cubicBezTo>
                    <a:lnTo>
                      <a:pt x="7231045" y="1411111"/>
                    </a:lnTo>
                    <a:cubicBezTo>
                      <a:pt x="7174607" y="1411105"/>
                      <a:pt x="7123601" y="1377471"/>
                      <a:pt x="7101364" y="1325598"/>
                    </a:cubicBezTo>
                    <a:lnTo>
                      <a:pt x="6926316" y="917222"/>
                    </a:lnTo>
                    <a:lnTo>
                      <a:pt x="7124295" y="1577340"/>
                    </a:lnTo>
                    <a:cubicBezTo>
                      <a:pt x="7127508" y="1588025"/>
                      <a:pt x="7125477" y="1599601"/>
                      <a:pt x="7118818" y="1608554"/>
                    </a:cubicBezTo>
                    <a:cubicBezTo>
                      <a:pt x="7112159" y="1617507"/>
                      <a:pt x="7101656" y="1622782"/>
                      <a:pt x="7090498" y="1622778"/>
                    </a:cubicBezTo>
                    <a:lnTo>
                      <a:pt x="6992709" y="1622778"/>
                    </a:lnTo>
                    <a:lnTo>
                      <a:pt x="6946424" y="2225181"/>
                    </a:lnTo>
                    <a:cubicBezTo>
                      <a:pt x="6945022" y="2243583"/>
                      <a:pt x="6929672" y="2257794"/>
                      <a:pt x="6911217" y="2257778"/>
                    </a:cubicBezTo>
                    <a:lnTo>
                      <a:pt x="6903314" y="2257778"/>
                    </a:lnTo>
                    <a:cubicBezTo>
                      <a:pt x="6827482" y="2257796"/>
                      <a:pt x="6765193" y="2197876"/>
                      <a:pt x="6762274" y="2122100"/>
                    </a:cubicBezTo>
                    <a:lnTo>
                      <a:pt x="6743153" y="1622778"/>
                    </a:lnTo>
                    <a:lnTo>
                      <a:pt x="6686145" y="1622778"/>
                    </a:lnTo>
                    <a:lnTo>
                      <a:pt x="6666953" y="2122100"/>
                    </a:lnTo>
                    <a:cubicBezTo>
                      <a:pt x="6664034" y="2197876"/>
                      <a:pt x="6601746" y="2257796"/>
                      <a:pt x="6525913" y="2257778"/>
                    </a:cubicBezTo>
                    <a:lnTo>
                      <a:pt x="6518011" y="2257778"/>
                    </a:lnTo>
                    <a:cubicBezTo>
                      <a:pt x="6499555" y="2257794"/>
                      <a:pt x="6484206" y="2243583"/>
                      <a:pt x="6482803" y="2225181"/>
                    </a:cubicBezTo>
                    <a:lnTo>
                      <a:pt x="6436519" y="1622778"/>
                    </a:lnTo>
                    <a:lnTo>
                      <a:pt x="6338729" y="1622778"/>
                    </a:lnTo>
                    <a:cubicBezTo>
                      <a:pt x="6327571" y="1622782"/>
                      <a:pt x="6317069" y="1617507"/>
                      <a:pt x="6310410" y="1608554"/>
                    </a:cubicBezTo>
                    <a:cubicBezTo>
                      <a:pt x="6303750" y="1599601"/>
                      <a:pt x="6301720" y="1588025"/>
                      <a:pt x="6304933" y="1577340"/>
                    </a:cubicBezTo>
                    <a:lnTo>
                      <a:pt x="6502982" y="917222"/>
                    </a:lnTo>
                    <a:moveTo>
                      <a:pt x="618649" y="2511778"/>
                    </a:moveTo>
                    <a:cubicBezTo>
                      <a:pt x="501749" y="2511778"/>
                      <a:pt x="406982" y="2606544"/>
                      <a:pt x="406982" y="2723444"/>
                    </a:cubicBezTo>
                    <a:lnTo>
                      <a:pt x="406982" y="2794000"/>
                    </a:lnTo>
                    <a:cubicBezTo>
                      <a:pt x="406982" y="2910900"/>
                      <a:pt x="501749" y="3005667"/>
                      <a:pt x="618649" y="3005667"/>
                    </a:cubicBezTo>
                    <a:cubicBezTo>
                      <a:pt x="735549" y="3005667"/>
                      <a:pt x="830316" y="2910900"/>
                      <a:pt x="830316" y="2794000"/>
                    </a:cubicBezTo>
                    <a:lnTo>
                      <a:pt x="830316" y="2723444"/>
                    </a:lnTo>
                    <a:cubicBezTo>
                      <a:pt x="830316" y="2606544"/>
                      <a:pt x="735549" y="2511778"/>
                      <a:pt x="618649" y="2511778"/>
                    </a:cubicBezTo>
                    <a:moveTo>
                      <a:pt x="406982" y="3429000"/>
                    </a:moveTo>
                    <a:lnTo>
                      <a:pt x="232005" y="3837375"/>
                    </a:lnTo>
                    <a:cubicBezTo>
                      <a:pt x="209748" y="3889296"/>
                      <a:pt x="158672" y="3922939"/>
                      <a:pt x="102182" y="3922889"/>
                    </a:cubicBezTo>
                    <a:lnTo>
                      <a:pt x="37130" y="3922889"/>
                    </a:lnTo>
                    <a:cubicBezTo>
                      <a:pt x="25266" y="3922899"/>
                      <a:pt x="14190" y="3916945"/>
                      <a:pt x="7655" y="3907043"/>
                    </a:cubicBezTo>
                    <a:cubicBezTo>
                      <a:pt x="1120" y="3897141"/>
                      <a:pt x="0" y="3884616"/>
                      <a:pt x="4675" y="3873712"/>
                    </a:cubicBezTo>
                    <a:lnTo>
                      <a:pt x="195316" y="3429000"/>
                    </a:lnTo>
                    <a:lnTo>
                      <a:pt x="265448" y="3253599"/>
                    </a:lnTo>
                    <a:cubicBezTo>
                      <a:pt x="308318" y="3146461"/>
                      <a:pt x="412094" y="3076215"/>
                      <a:pt x="527491" y="3076222"/>
                    </a:cubicBezTo>
                    <a:lnTo>
                      <a:pt x="709807" y="3076222"/>
                    </a:lnTo>
                    <a:cubicBezTo>
                      <a:pt x="825204" y="3076215"/>
                      <a:pt x="928980" y="3146461"/>
                      <a:pt x="971850" y="3253599"/>
                    </a:cubicBezTo>
                    <a:lnTo>
                      <a:pt x="1041982" y="3429000"/>
                    </a:lnTo>
                    <a:lnTo>
                      <a:pt x="1232553" y="3873712"/>
                    </a:lnTo>
                    <a:cubicBezTo>
                      <a:pt x="1237228" y="3884616"/>
                      <a:pt x="1236108" y="3897141"/>
                      <a:pt x="1229572" y="3907043"/>
                    </a:cubicBezTo>
                    <a:cubicBezTo>
                      <a:pt x="1223037" y="3916945"/>
                      <a:pt x="1211962" y="3922899"/>
                      <a:pt x="1200097" y="3922889"/>
                    </a:cubicBezTo>
                    <a:lnTo>
                      <a:pt x="1135045" y="3922889"/>
                    </a:lnTo>
                    <a:cubicBezTo>
                      <a:pt x="1078607" y="3922883"/>
                      <a:pt x="1027601" y="3889249"/>
                      <a:pt x="1005364" y="3837375"/>
                    </a:cubicBezTo>
                    <a:lnTo>
                      <a:pt x="830316" y="3429000"/>
                    </a:lnTo>
                    <a:lnTo>
                      <a:pt x="1028295" y="4089118"/>
                    </a:lnTo>
                    <a:cubicBezTo>
                      <a:pt x="1031508" y="4099803"/>
                      <a:pt x="1029477" y="4111379"/>
                      <a:pt x="1022818" y="4120332"/>
                    </a:cubicBezTo>
                    <a:cubicBezTo>
                      <a:pt x="1016159" y="4129285"/>
                      <a:pt x="1005656" y="4134560"/>
                      <a:pt x="994498" y="4134555"/>
                    </a:cubicBezTo>
                    <a:lnTo>
                      <a:pt x="896708" y="4134555"/>
                    </a:lnTo>
                    <a:lnTo>
                      <a:pt x="850424" y="4736959"/>
                    </a:lnTo>
                    <a:cubicBezTo>
                      <a:pt x="849021" y="4755361"/>
                      <a:pt x="833672" y="4769572"/>
                      <a:pt x="815217" y="4769555"/>
                    </a:cubicBezTo>
                    <a:lnTo>
                      <a:pt x="807315" y="4769555"/>
                    </a:lnTo>
                    <a:cubicBezTo>
                      <a:pt x="731482" y="4769574"/>
                      <a:pt x="669194" y="4709654"/>
                      <a:pt x="666274" y="4633877"/>
                    </a:cubicBezTo>
                    <a:lnTo>
                      <a:pt x="647153" y="4134555"/>
                    </a:lnTo>
                    <a:lnTo>
                      <a:pt x="590145" y="4134555"/>
                    </a:lnTo>
                    <a:lnTo>
                      <a:pt x="570953" y="4633877"/>
                    </a:lnTo>
                    <a:cubicBezTo>
                      <a:pt x="568034" y="4709654"/>
                      <a:pt x="505746" y="4769574"/>
                      <a:pt x="429913" y="4769555"/>
                    </a:cubicBezTo>
                    <a:lnTo>
                      <a:pt x="422011" y="4769555"/>
                    </a:lnTo>
                    <a:cubicBezTo>
                      <a:pt x="403555" y="4769572"/>
                      <a:pt x="388206" y="4755361"/>
                      <a:pt x="386803" y="4736959"/>
                    </a:cubicBezTo>
                    <a:lnTo>
                      <a:pt x="340519" y="4134555"/>
                    </a:lnTo>
                    <a:lnTo>
                      <a:pt x="242729" y="4134555"/>
                    </a:lnTo>
                    <a:cubicBezTo>
                      <a:pt x="231571" y="4134560"/>
                      <a:pt x="221069" y="4129285"/>
                      <a:pt x="214410" y="4120332"/>
                    </a:cubicBezTo>
                    <a:cubicBezTo>
                      <a:pt x="207750" y="4111379"/>
                      <a:pt x="205719" y="4099803"/>
                      <a:pt x="208933" y="4089118"/>
                    </a:cubicBezTo>
                    <a:lnTo>
                      <a:pt x="406982" y="3429000"/>
                    </a:lnTo>
                    <a:moveTo>
                      <a:pt x="2142649" y="2511778"/>
                    </a:moveTo>
                    <a:cubicBezTo>
                      <a:pt x="2025749" y="2511778"/>
                      <a:pt x="1930982" y="2606544"/>
                      <a:pt x="1930982" y="2723444"/>
                    </a:cubicBezTo>
                    <a:lnTo>
                      <a:pt x="1930982" y="2794000"/>
                    </a:lnTo>
                    <a:cubicBezTo>
                      <a:pt x="1930982" y="2910900"/>
                      <a:pt x="2025749" y="3005667"/>
                      <a:pt x="2142649" y="3005667"/>
                    </a:cubicBezTo>
                    <a:cubicBezTo>
                      <a:pt x="2259549" y="3005667"/>
                      <a:pt x="2354316" y="2910900"/>
                      <a:pt x="2354316" y="2794000"/>
                    </a:cubicBezTo>
                    <a:lnTo>
                      <a:pt x="2354316" y="2723444"/>
                    </a:lnTo>
                    <a:cubicBezTo>
                      <a:pt x="2354316" y="2606544"/>
                      <a:pt x="2259549" y="2511778"/>
                      <a:pt x="2142649" y="2511778"/>
                    </a:cubicBezTo>
                    <a:moveTo>
                      <a:pt x="1930982" y="3429000"/>
                    </a:moveTo>
                    <a:lnTo>
                      <a:pt x="1756005" y="3837375"/>
                    </a:lnTo>
                    <a:cubicBezTo>
                      <a:pt x="1733748" y="3889296"/>
                      <a:pt x="1682672" y="3922939"/>
                      <a:pt x="1626182" y="3922889"/>
                    </a:cubicBezTo>
                    <a:lnTo>
                      <a:pt x="1561130" y="3922889"/>
                    </a:lnTo>
                    <a:cubicBezTo>
                      <a:pt x="1549266" y="3922899"/>
                      <a:pt x="1538190" y="3916945"/>
                      <a:pt x="1531655" y="3907043"/>
                    </a:cubicBezTo>
                    <a:cubicBezTo>
                      <a:pt x="1525120" y="3897141"/>
                      <a:pt x="1524000" y="3884616"/>
                      <a:pt x="1528675" y="3873712"/>
                    </a:cubicBezTo>
                    <a:lnTo>
                      <a:pt x="1719316" y="3429000"/>
                    </a:lnTo>
                    <a:lnTo>
                      <a:pt x="1789448" y="3253599"/>
                    </a:lnTo>
                    <a:cubicBezTo>
                      <a:pt x="1832318" y="3146461"/>
                      <a:pt x="1936095" y="3076215"/>
                      <a:pt x="2051491" y="3076222"/>
                    </a:cubicBezTo>
                    <a:lnTo>
                      <a:pt x="2233807" y="3076222"/>
                    </a:lnTo>
                    <a:cubicBezTo>
                      <a:pt x="2349203" y="3076215"/>
                      <a:pt x="2452980" y="3146461"/>
                      <a:pt x="2495850" y="3253599"/>
                    </a:cubicBezTo>
                    <a:lnTo>
                      <a:pt x="2565982" y="3429000"/>
                    </a:lnTo>
                    <a:lnTo>
                      <a:pt x="2756553" y="3873712"/>
                    </a:lnTo>
                    <a:cubicBezTo>
                      <a:pt x="2761228" y="3884616"/>
                      <a:pt x="2760108" y="3897141"/>
                      <a:pt x="2753572" y="3907043"/>
                    </a:cubicBezTo>
                    <a:cubicBezTo>
                      <a:pt x="2747037" y="3916945"/>
                      <a:pt x="2735962" y="3922899"/>
                      <a:pt x="2724097" y="3922889"/>
                    </a:cubicBezTo>
                    <a:lnTo>
                      <a:pt x="2659045" y="3922889"/>
                    </a:lnTo>
                    <a:cubicBezTo>
                      <a:pt x="2602607" y="3922883"/>
                      <a:pt x="2551601" y="3889249"/>
                      <a:pt x="2529364" y="3837375"/>
                    </a:cubicBezTo>
                    <a:lnTo>
                      <a:pt x="2354316" y="3429000"/>
                    </a:lnTo>
                    <a:lnTo>
                      <a:pt x="2552295" y="4089118"/>
                    </a:lnTo>
                    <a:cubicBezTo>
                      <a:pt x="2555508" y="4099803"/>
                      <a:pt x="2553477" y="4111379"/>
                      <a:pt x="2546818" y="4120332"/>
                    </a:cubicBezTo>
                    <a:cubicBezTo>
                      <a:pt x="2540159" y="4129285"/>
                      <a:pt x="2529657" y="4134560"/>
                      <a:pt x="2518499" y="4134555"/>
                    </a:cubicBezTo>
                    <a:lnTo>
                      <a:pt x="2420708" y="4134555"/>
                    </a:lnTo>
                    <a:lnTo>
                      <a:pt x="2374424" y="4736959"/>
                    </a:lnTo>
                    <a:cubicBezTo>
                      <a:pt x="2373021" y="4755361"/>
                      <a:pt x="2357672" y="4769572"/>
                      <a:pt x="2339217" y="4769555"/>
                    </a:cubicBezTo>
                    <a:lnTo>
                      <a:pt x="2331315" y="4769555"/>
                    </a:lnTo>
                    <a:cubicBezTo>
                      <a:pt x="2255482" y="4769574"/>
                      <a:pt x="2193194" y="4709654"/>
                      <a:pt x="2190274" y="4633877"/>
                    </a:cubicBezTo>
                    <a:lnTo>
                      <a:pt x="2171153" y="4134555"/>
                    </a:lnTo>
                    <a:lnTo>
                      <a:pt x="2114145" y="4134555"/>
                    </a:lnTo>
                    <a:lnTo>
                      <a:pt x="2094953" y="4633877"/>
                    </a:lnTo>
                    <a:cubicBezTo>
                      <a:pt x="2092034" y="4709654"/>
                      <a:pt x="2029746" y="4769574"/>
                      <a:pt x="1953913" y="4769555"/>
                    </a:cubicBezTo>
                    <a:lnTo>
                      <a:pt x="1946011" y="4769555"/>
                    </a:lnTo>
                    <a:cubicBezTo>
                      <a:pt x="1927555" y="4769572"/>
                      <a:pt x="1912206" y="4755361"/>
                      <a:pt x="1910803" y="4736959"/>
                    </a:cubicBezTo>
                    <a:lnTo>
                      <a:pt x="1864519" y="4134555"/>
                    </a:lnTo>
                    <a:lnTo>
                      <a:pt x="1766729" y="4134555"/>
                    </a:lnTo>
                    <a:cubicBezTo>
                      <a:pt x="1755571" y="4134560"/>
                      <a:pt x="1745069" y="4129285"/>
                      <a:pt x="1738410" y="4120332"/>
                    </a:cubicBezTo>
                    <a:cubicBezTo>
                      <a:pt x="1731750" y="4111379"/>
                      <a:pt x="1729719" y="4099803"/>
                      <a:pt x="1732933" y="4089118"/>
                    </a:cubicBezTo>
                    <a:lnTo>
                      <a:pt x="1930982" y="3429000"/>
                    </a:lnTo>
                  </a:path>
                </a:pathLst>
              </a:custGeom>
              <a:solidFill>
                <a:srgbClr val="004CC7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064351" y="2511778"/>
                <a:ext cx="4285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4285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6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6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7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1"/>
                      <a:pt x="14190" y="1405167"/>
                      <a:pt x="7655" y="1395265"/>
                    </a:cubicBezTo>
                    <a:cubicBezTo>
                      <a:pt x="1120" y="1385363"/>
                      <a:pt x="0" y="1372838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8"/>
                      <a:pt x="1236107" y="1385363"/>
                      <a:pt x="1229572" y="1395265"/>
                    </a:cubicBezTo>
                    <a:cubicBezTo>
                      <a:pt x="1223037" y="1405167"/>
                      <a:pt x="1211962" y="1411121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7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9" y="1622777"/>
                    </a:cubicBezTo>
                    <a:lnTo>
                      <a:pt x="896708" y="1622777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7"/>
                    </a:cubicBezTo>
                    <a:lnTo>
                      <a:pt x="807315" y="2257777"/>
                    </a:lnTo>
                    <a:cubicBezTo>
                      <a:pt x="731482" y="2257796"/>
                      <a:pt x="669194" y="2197876"/>
                      <a:pt x="666274" y="2122099"/>
                    </a:cubicBezTo>
                    <a:lnTo>
                      <a:pt x="647153" y="1622777"/>
                    </a:lnTo>
                    <a:lnTo>
                      <a:pt x="590145" y="1622777"/>
                    </a:lnTo>
                    <a:lnTo>
                      <a:pt x="570953" y="2122099"/>
                    </a:lnTo>
                    <a:cubicBezTo>
                      <a:pt x="568034" y="2197876"/>
                      <a:pt x="505746" y="2257796"/>
                      <a:pt x="429913" y="2257777"/>
                    </a:cubicBezTo>
                    <a:lnTo>
                      <a:pt x="422011" y="2257777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7"/>
                    </a:lnTo>
                    <a:lnTo>
                      <a:pt x="242729" y="1622777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20" y="1588025"/>
                      <a:pt x="208933" y="1577340"/>
                    </a:cubicBezTo>
                    <a:lnTo>
                      <a:pt x="406982" y="917222"/>
                    </a:lnTo>
                    <a:moveTo>
                      <a:pt x="2142649" y="0"/>
                    </a:moveTo>
                    <a:cubicBezTo>
                      <a:pt x="2025749" y="0"/>
                      <a:pt x="1930982" y="94766"/>
                      <a:pt x="1930982" y="211666"/>
                    </a:cubicBezTo>
                    <a:lnTo>
                      <a:pt x="1930982" y="282222"/>
                    </a:lnTo>
                    <a:cubicBezTo>
                      <a:pt x="1930982" y="399122"/>
                      <a:pt x="2025749" y="493889"/>
                      <a:pt x="2142649" y="493889"/>
                    </a:cubicBezTo>
                    <a:cubicBezTo>
                      <a:pt x="2259549" y="493889"/>
                      <a:pt x="2354316" y="399122"/>
                      <a:pt x="2354316" y="282222"/>
                    </a:cubicBezTo>
                    <a:lnTo>
                      <a:pt x="2354316" y="211666"/>
                    </a:lnTo>
                    <a:cubicBezTo>
                      <a:pt x="2354316" y="94766"/>
                      <a:pt x="2259549" y="0"/>
                      <a:pt x="2142649" y="0"/>
                    </a:cubicBezTo>
                    <a:moveTo>
                      <a:pt x="1930982" y="917222"/>
                    </a:moveTo>
                    <a:lnTo>
                      <a:pt x="1756004" y="1325597"/>
                    </a:lnTo>
                    <a:cubicBezTo>
                      <a:pt x="1733748" y="1377518"/>
                      <a:pt x="1682672" y="1411161"/>
                      <a:pt x="1626182" y="1411111"/>
                    </a:cubicBezTo>
                    <a:lnTo>
                      <a:pt x="1561130" y="1411111"/>
                    </a:lnTo>
                    <a:cubicBezTo>
                      <a:pt x="1549265" y="1411121"/>
                      <a:pt x="1538191" y="1405167"/>
                      <a:pt x="1531655" y="1395265"/>
                    </a:cubicBezTo>
                    <a:cubicBezTo>
                      <a:pt x="1525120" y="1385363"/>
                      <a:pt x="1524000" y="1372838"/>
                      <a:pt x="1528674" y="1361934"/>
                    </a:cubicBezTo>
                    <a:lnTo>
                      <a:pt x="1719316" y="917222"/>
                    </a:lnTo>
                    <a:lnTo>
                      <a:pt x="1789448" y="741821"/>
                    </a:lnTo>
                    <a:cubicBezTo>
                      <a:pt x="1832318" y="634683"/>
                      <a:pt x="1936095" y="564437"/>
                      <a:pt x="2051491" y="564444"/>
                    </a:cubicBezTo>
                    <a:lnTo>
                      <a:pt x="2233807" y="564444"/>
                    </a:lnTo>
                    <a:cubicBezTo>
                      <a:pt x="2349203" y="564437"/>
                      <a:pt x="2452980" y="634683"/>
                      <a:pt x="2495850" y="741821"/>
                    </a:cubicBezTo>
                    <a:lnTo>
                      <a:pt x="2565982" y="917222"/>
                    </a:lnTo>
                    <a:lnTo>
                      <a:pt x="2756553" y="1361934"/>
                    </a:lnTo>
                    <a:cubicBezTo>
                      <a:pt x="2761228" y="1372838"/>
                      <a:pt x="2760107" y="1385363"/>
                      <a:pt x="2753572" y="1395265"/>
                    </a:cubicBezTo>
                    <a:cubicBezTo>
                      <a:pt x="2747037" y="1405167"/>
                      <a:pt x="2735962" y="1411121"/>
                      <a:pt x="2724097" y="1411111"/>
                    </a:cubicBezTo>
                    <a:lnTo>
                      <a:pt x="2659045" y="1411111"/>
                    </a:lnTo>
                    <a:cubicBezTo>
                      <a:pt x="2602607" y="1411105"/>
                      <a:pt x="2551601" y="1377471"/>
                      <a:pt x="2529364" y="1325597"/>
                    </a:cubicBezTo>
                    <a:lnTo>
                      <a:pt x="2354316" y="917222"/>
                    </a:lnTo>
                    <a:lnTo>
                      <a:pt x="2552295" y="1577340"/>
                    </a:lnTo>
                    <a:cubicBezTo>
                      <a:pt x="2555508" y="1588025"/>
                      <a:pt x="2553477" y="1599601"/>
                      <a:pt x="2546818" y="1608554"/>
                    </a:cubicBezTo>
                    <a:cubicBezTo>
                      <a:pt x="2540159" y="1617507"/>
                      <a:pt x="2529656" y="1622782"/>
                      <a:pt x="2518499" y="1622777"/>
                    </a:cubicBezTo>
                    <a:lnTo>
                      <a:pt x="2420708" y="1622777"/>
                    </a:lnTo>
                    <a:lnTo>
                      <a:pt x="2374424" y="2225181"/>
                    </a:lnTo>
                    <a:cubicBezTo>
                      <a:pt x="2373021" y="2243583"/>
                      <a:pt x="2357672" y="2257794"/>
                      <a:pt x="2339217" y="2257777"/>
                    </a:cubicBezTo>
                    <a:lnTo>
                      <a:pt x="2331315" y="2257777"/>
                    </a:lnTo>
                    <a:cubicBezTo>
                      <a:pt x="2255482" y="2257796"/>
                      <a:pt x="2193194" y="2197876"/>
                      <a:pt x="2190274" y="2122099"/>
                    </a:cubicBezTo>
                    <a:lnTo>
                      <a:pt x="2171153" y="1622777"/>
                    </a:lnTo>
                    <a:lnTo>
                      <a:pt x="2114145" y="1622777"/>
                    </a:lnTo>
                    <a:lnTo>
                      <a:pt x="2094953" y="2122099"/>
                    </a:lnTo>
                    <a:cubicBezTo>
                      <a:pt x="2092034" y="2197876"/>
                      <a:pt x="2029746" y="2257796"/>
                      <a:pt x="1953913" y="2257777"/>
                    </a:cubicBezTo>
                    <a:lnTo>
                      <a:pt x="1946011" y="2257777"/>
                    </a:lnTo>
                    <a:cubicBezTo>
                      <a:pt x="1927555" y="2257794"/>
                      <a:pt x="1912206" y="2243583"/>
                      <a:pt x="1910803" y="2225181"/>
                    </a:cubicBezTo>
                    <a:lnTo>
                      <a:pt x="1864519" y="1622777"/>
                    </a:lnTo>
                    <a:lnTo>
                      <a:pt x="1766729" y="1622777"/>
                    </a:lnTo>
                    <a:cubicBezTo>
                      <a:pt x="1755571" y="1622782"/>
                      <a:pt x="1745069" y="1617507"/>
                      <a:pt x="1738410" y="1608554"/>
                    </a:cubicBezTo>
                    <a:cubicBezTo>
                      <a:pt x="1731750" y="1599601"/>
                      <a:pt x="1729720" y="1588025"/>
                      <a:pt x="1732933" y="1577340"/>
                    </a:cubicBezTo>
                    <a:lnTo>
                      <a:pt x="1930982" y="917222"/>
                    </a:lnTo>
                    <a:moveTo>
                      <a:pt x="3666649" y="0"/>
                    </a:moveTo>
                    <a:cubicBezTo>
                      <a:pt x="3549748" y="0"/>
                      <a:pt x="3454982" y="94766"/>
                      <a:pt x="3454982" y="211666"/>
                    </a:cubicBezTo>
                    <a:lnTo>
                      <a:pt x="3454982" y="282222"/>
                    </a:lnTo>
                    <a:cubicBezTo>
                      <a:pt x="3454982" y="399122"/>
                      <a:pt x="3549748" y="493889"/>
                      <a:pt x="3666649" y="493889"/>
                    </a:cubicBezTo>
                    <a:cubicBezTo>
                      <a:pt x="3783550" y="493889"/>
                      <a:pt x="3878316" y="399122"/>
                      <a:pt x="3878316" y="282222"/>
                    </a:cubicBezTo>
                    <a:lnTo>
                      <a:pt x="3878316" y="211666"/>
                    </a:lnTo>
                    <a:cubicBezTo>
                      <a:pt x="3878316" y="94766"/>
                      <a:pt x="3783550" y="0"/>
                      <a:pt x="3666649" y="0"/>
                    </a:cubicBezTo>
                    <a:moveTo>
                      <a:pt x="3454982" y="917222"/>
                    </a:moveTo>
                    <a:lnTo>
                      <a:pt x="3280004" y="1325597"/>
                    </a:lnTo>
                    <a:cubicBezTo>
                      <a:pt x="3257748" y="1377518"/>
                      <a:pt x="3206672" y="1411161"/>
                      <a:pt x="3150182" y="1411111"/>
                    </a:cubicBezTo>
                    <a:lnTo>
                      <a:pt x="3085130" y="1411111"/>
                    </a:lnTo>
                    <a:cubicBezTo>
                      <a:pt x="3073265" y="1411121"/>
                      <a:pt x="3062191" y="1405167"/>
                      <a:pt x="3055655" y="1395265"/>
                    </a:cubicBezTo>
                    <a:cubicBezTo>
                      <a:pt x="3049120" y="1385363"/>
                      <a:pt x="3048000" y="1372838"/>
                      <a:pt x="3052674" y="1361934"/>
                    </a:cubicBezTo>
                    <a:lnTo>
                      <a:pt x="3243316" y="917222"/>
                    </a:lnTo>
                    <a:lnTo>
                      <a:pt x="3313448" y="741821"/>
                    </a:lnTo>
                    <a:cubicBezTo>
                      <a:pt x="3356318" y="634683"/>
                      <a:pt x="3460094" y="564437"/>
                      <a:pt x="3575491" y="564444"/>
                    </a:cubicBezTo>
                    <a:lnTo>
                      <a:pt x="3757807" y="564444"/>
                    </a:lnTo>
                    <a:cubicBezTo>
                      <a:pt x="3873204" y="564437"/>
                      <a:pt x="3976980" y="634683"/>
                      <a:pt x="4019850" y="741821"/>
                    </a:cubicBezTo>
                    <a:lnTo>
                      <a:pt x="4089982" y="917222"/>
                    </a:lnTo>
                    <a:lnTo>
                      <a:pt x="4280553" y="1361934"/>
                    </a:lnTo>
                    <a:cubicBezTo>
                      <a:pt x="4285228" y="1372838"/>
                      <a:pt x="4284107" y="1385363"/>
                      <a:pt x="4277572" y="1395265"/>
                    </a:cubicBezTo>
                    <a:cubicBezTo>
                      <a:pt x="4271037" y="1405167"/>
                      <a:pt x="4259962" y="1411121"/>
                      <a:pt x="4248097" y="1411111"/>
                    </a:cubicBezTo>
                    <a:lnTo>
                      <a:pt x="4183045" y="1411111"/>
                    </a:lnTo>
                    <a:cubicBezTo>
                      <a:pt x="4126607" y="1411105"/>
                      <a:pt x="4075601" y="1377471"/>
                      <a:pt x="4053364" y="1325597"/>
                    </a:cubicBezTo>
                    <a:lnTo>
                      <a:pt x="3878316" y="917222"/>
                    </a:lnTo>
                    <a:lnTo>
                      <a:pt x="4076295" y="1577340"/>
                    </a:lnTo>
                    <a:cubicBezTo>
                      <a:pt x="4079508" y="1588025"/>
                      <a:pt x="4077477" y="1599601"/>
                      <a:pt x="4070818" y="1608554"/>
                    </a:cubicBezTo>
                    <a:cubicBezTo>
                      <a:pt x="4064159" y="1617507"/>
                      <a:pt x="4053656" y="1622782"/>
                      <a:pt x="4042498" y="1622777"/>
                    </a:cubicBezTo>
                    <a:lnTo>
                      <a:pt x="3944709" y="1622777"/>
                    </a:lnTo>
                    <a:lnTo>
                      <a:pt x="3898424" y="2225181"/>
                    </a:lnTo>
                    <a:cubicBezTo>
                      <a:pt x="3897022" y="2243583"/>
                      <a:pt x="3881672" y="2257794"/>
                      <a:pt x="3863217" y="2257777"/>
                    </a:cubicBezTo>
                    <a:lnTo>
                      <a:pt x="3855314" y="2257777"/>
                    </a:lnTo>
                    <a:cubicBezTo>
                      <a:pt x="3779482" y="2257796"/>
                      <a:pt x="3717193" y="2197876"/>
                      <a:pt x="3714274" y="2122099"/>
                    </a:cubicBezTo>
                    <a:lnTo>
                      <a:pt x="3695153" y="1622777"/>
                    </a:lnTo>
                    <a:lnTo>
                      <a:pt x="3638145" y="1622777"/>
                    </a:lnTo>
                    <a:lnTo>
                      <a:pt x="3618953" y="2122099"/>
                    </a:lnTo>
                    <a:cubicBezTo>
                      <a:pt x="3616034" y="2197876"/>
                      <a:pt x="3553746" y="2257796"/>
                      <a:pt x="3477913" y="2257777"/>
                    </a:cubicBezTo>
                    <a:lnTo>
                      <a:pt x="3470011" y="2257777"/>
                    </a:lnTo>
                    <a:cubicBezTo>
                      <a:pt x="3451555" y="2257794"/>
                      <a:pt x="3436206" y="2243583"/>
                      <a:pt x="3434803" y="2225181"/>
                    </a:cubicBezTo>
                    <a:lnTo>
                      <a:pt x="3388519" y="1622777"/>
                    </a:lnTo>
                    <a:lnTo>
                      <a:pt x="3290729" y="1622777"/>
                    </a:lnTo>
                    <a:cubicBezTo>
                      <a:pt x="3279571" y="1622782"/>
                      <a:pt x="3269069" y="1617507"/>
                      <a:pt x="3262410" y="1608554"/>
                    </a:cubicBezTo>
                    <a:cubicBezTo>
                      <a:pt x="3255750" y="1599601"/>
                      <a:pt x="3253720" y="1588025"/>
                      <a:pt x="3256933" y="1577340"/>
                    </a:cubicBezTo>
                    <a:lnTo>
                      <a:pt x="3454982" y="917222"/>
                    </a:lnTo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27" name="AutoShape 36">
            <a:extLst>
              <a:ext uri="{FF2B5EF4-FFF2-40B4-BE49-F238E27FC236}">
                <a16:creationId xmlns:a16="http://schemas.microsoft.com/office/drawing/2014/main" id="{2B3C9EDE-3BF5-CC49-A35A-D71FD66CB6FD}"/>
              </a:ext>
            </a:extLst>
          </p:cNvPr>
          <p:cNvSpPr/>
          <p:nvPr/>
        </p:nvSpPr>
        <p:spPr>
          <a:xfrm>
            <a:off x="1154317" y="1754542"/>
            <a:ext cx="7173952" cy="16782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BEE63-1991-A146-9B8E-D318F81B0C67}"/>
              </a:ext>
            </a:extLst>
          </p:cNvPr>
          <p:cNvSpPr txBox="1"/>
          <p:nvPr/>
        </p:nvSpPr>
        <p:spPr>
          <a:xfrm>
            <a:off x="1066800" y="419100"/>
            <a:ext cx="716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 Multi-Cloud?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326" r="753" b="1934"/>
          <a:stretch/>
        </p:blipFill>
        <p:spPr>
          <a:xfrm>
            <a:off x="582706" y="3467100"/>
            <a:ext cx="7140388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333" r="4658"/>
          <a:stretch/>
        </p:blipFill>
        <p:spPr>
          <a:xfrm>
            <a:off x="10439400" y="3161955"/>
            <a:ext cx="7140388" cy="4420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901AB12-0659-2247-41D3-C4E21AE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36"/>
          <p:cNvSpPr/>
          <p:nvPr/>
        </p:nvSpPr>
        <p:spPr>
          <a:xfrm>
            <a:off x="2133600" y="1680521"/>
            <a:ext cx="4038600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인증서 요청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8592043" y="5022342"/>
            <a:ext cx="978408" cy="6995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A58D7-DC71-3D32-DF20-70273CCD8B04}"/>
              </a:ext>
            </a:extLst>
          </p:cNvPr>
          <p:cNvSpPr txBox="1"/>
          <p:nvPr/>
        </p:nvSpPr>
        <p:spPr>
          <a:xfrm>
            <a:off x="14782800" y="224872"/>
            <a:ext cx="283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3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83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36" y="2552701"/>
            <a:ext cx="8257545" cy="6781799"/>
          </a:xfrm>
          <a:prstGeom prst="rect">
            <a:avLst/>
          </a:prstGeom>
        </p:spPr>
      </p:pic>
      <p:sp>
        <p:nvSpPr>
          <p:cNvPr id="12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2022282" y="1638300"/>
            <a:ext cx="65883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63FD7-C884-D67C-49BC-9F58642A07F1}"/>
              </a:ext>
            </a:extLst>
          </p:cNvPr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01AB12-0659-2247-41D3-C4E21AE1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305" r="2014" b="2247"/>
          <a:stretch/>
        </p:blipFill>
        <p:spPr>
          <a:xfrm>
            <a:off x="587078" y="2552701"/>
            <a:ext cx="7483366" cy="678179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AE24934-90B1-B05B-7D83-B0085E5C12F1}"/>
              </a:ext>
            </a:extLst>
          </p:cNvPr>
          <p:cNvCxnSpPr>
            <a:cxnSpLocks/>
          </p:cNvCxnSpPr>
          <p:nvPr/>
        </p:nvCxnSpPr>
        <p:spPr>
          <a:xfrm flipV="1">
            <a:off x="7924800" y="4217126"/>
            <a:ext cx="1752600" cy="15359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E29493D-42DF-4E82-B3FE-872FBC243480}"/>
              </a:ext>
            </a:extLst>
          </p:cNvPr>
          <p:cNvCxnSpPr>
            <a:cxnSpLocks/>
          </p:cNvCxnSpPr>
          <p:nvPr/>
        </p:nvCxnSpPr>
        <p:spPr>
          <a:xfrm flipV="1">
            <a:off x="5867400" y="7405551"/>
            <a:ext cx="3810000" cy="103849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6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1"/>
          <a:stretch/>
        </p:blipFill>
        <p:spPr>
          <a:xfrm>
            <a:off x="587078" y="1863436"/>
            <a:ext cx="7032922" cy="2942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496" r="2094" b="3303"/>
          <a:stretch/>
        </p:blipFill>
        <p:spPr>
          <a:xfrm>
            <a:off x="587078" y="5600699"/>
            <a:ext cx="7032922" cy="4191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5E200-940F-5D7D-2E73-56E7EE54857A}"/>
              </a:ext>
            </a:extLst>
          </p:cNvPr>
          <p:cNvSpPr txBox="1"/>
          <p:nvPr/>
        </p:nvSpPr>
        <p:spPr>
          <a:xfrm>
            <a:off x="2022282" y="494186"/>
            <a:ext cx="841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결과 확인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D33B0B-3A92-69D6-25F0-0D537E25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8" y="278927"/>
            <a:ext cx="1371600" cy="1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25996" b="3333"/>
          <a:stretch/>
        </p:blipFill>
        <p:spPr>
          <a:xfrm>
            <a:off x="8983248" y="2324100"/>
            <a:ext cx="8626247" cy="7013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아래쪽 화살표 1"/>
          <p:cNvSpPr/>
          <p:nvPr/>
        </p:nvSpPr>
        <p:spPr>
          <a:xfrm>
            <a:off x="3303439" y="4935049"/>
            <a:ext cx="1600200" cy="53609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id="{86CE7FB2-04A3-0CA0-394A-5841276C0E28}"/>
              </a:ext>
            </a:extLst>
          </p:cNvPr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78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ACM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3616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559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8363957" y="5410200"/>
            <a:ext cx="978408" cy="914400"/>
          </a:xfrm>
          <a:prstGeom prst="rightArrow">
            <a:avLst>
              <a:gd name="adj1" fmla="val 50000"/>
              <a:gd name="adj2" fmla="val 5128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2" y="2400300"/>
            <a:ext cx="7431351" cy="6934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79" y="3390900"/>
            <a:ext cx="8067675" cy="4724400"/>
          </a:xfrm>
          <a:prstGeom prst="rect">
            <a:avLst/>
          </a:prstGeom>
        </p:spPr>
      </p:pic>
      <p:sp>
        <p:nvSpPr>
          <p:cNvPr id="12" name="직각 삼각형 11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9102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규칙 및 그룹 추가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2" b="665"/>
          <a:stretch/>
        </p:blipFill>
        <p:spPr>
          <a:xfrm>
            <a:off x="9737396" y="6751829"/>
            <a:ext cx="7598276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4"/>
          <a:stretch/>
        </p:blipFill>
        <p:spPr>
          <a:xfrm>
            <a:off x="9753600" y="2102914"/>
            <a:ext cx="7582072" cy="3540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>
            <a:off x="13063044" y="5902010"/>
            <a:ext cx="1197304" cy="61309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55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098058"/>
            <a:ext cx="6656719" cy="770177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62000" y="3543300"/>
            <a:ext cx="6019800" cy="6256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781800" y="6667500"/>
            <a:ext cx="3352800" cy="2438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292511" y="7886700"/>
            <a:ext cx="6732888" cy="1913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2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6054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721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ALB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및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0" y="2171699"/>
            <a:ext cx="7045740" cy="6705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169694"/>
            <a:ext cx="8001000" cy="670760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271791" y="4962523"/>
            <a:ext cx="978408" cy="11219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8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3464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666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171700"/>
            <a:ext cx="8505825" cy="7372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171700"/>
            <a:ext cx="8448675" cy="7229475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02657-1E85-6340-4BC3-FD7B4342C98A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7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6"/>
          <p:cNvSpPr/>
          <p:nvPr/>
        </p:nvSpPr>
        <p:spPr>
          <a:xfrm>
            <a:off x="2022281" y="1680521"/>
            <a:ext cx="5369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569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9BD4EC-EDF9-A580-9AC2-1D1E1D6C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1" y="2117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각 삼각형 7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782800" y="224872"/>
            <a:ext cx="262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WAF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2857500"/>
            <a:ext cx="17019919" cy="5810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9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1747" r="833" b="2183"/>
          <a:stretch/>
        </p:blipFill>
        <p:spPr>
          <a:xfrm>
            <a:off x="11049000" y="1943100"/>
            <a:ext cx="5715000" cy="4191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3972" r="2602" b="3907"/>
          <a:stretch/>
        </p:blipFill>
        <p:spPr>
          <a:xfrm>
            <a:off x="11063254" y="7206890"/>
            <a:ext cx="5700746" cy="2667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아래쪽 화살표 10"/>
          <p:cNvSpPr/>
          <p:nvPr/>
        </p:nvSpPr>
        <p:spPr>
          <a:xfrm>
            <a:off x="12973347" y="6331494"/>
            <a:ext cx="1880559" cy="6780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36"/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1" y="494186"/>
            <a:ext cx="8264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6" name="직각 삼각형 15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3944600" y="240520"/>
            <a:ext cx="348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9" y="1943100"/>
            <a:ext cx="7969103" cy="793079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A8575D-0027-E6EE-2B32-2D79D30C4113}"/>
              </a:ext>
            </a:extLst>
          </p:cNvPr>
          <p:cNvCxnSpPr>
            <a:cxnSpLocks/>
          </p:cNvCxnSpPr>
          <p:nvPr/>
        </p:nvCxnSpPr>
        <p:spPr>
          <a:xfrm>
            <a:off x="7924800" y="5753100"/>
            <a:ext cx="3124200" cy="3276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171700"/>
            <a:ext cx="8561720" cy="43226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8569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53" y="5753100"/>
            <a:ext cx="8579649" cy="37464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176156"/>
            <a:ext cx="6732920" cy="732343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9AC81A-C35D-2777-07B0-6C512E1AA755}"/>
              </a:ext>
            </a:extLst>
          </p:cNvPr>
          <p:cNvCxnSpPr>
            <a:cxnSpLocks/>
          </p:cNvCxnSpPr>
          <p:nvPr/>
        </p:nvCxnSpPr>
        <p:spPr>
          <a:xfrm>
            <a:off x="6705600" y="6802582"/>
            <a:ext cx="2996895" cy="24110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0D53DA-74FC-3E30-7040-027AD41EA799}"/>
              </a:ext>
            </a:extLst>
          </p:cNvPr>
          <p:cNvSpPr txBox="1"/>
          <p:nvPr/>
        </p:nvSpPr>
        <p:spPr>
          <a:xfrm>
            <a:off x="13944600" y="240520"/>
            <a:ext cx="348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8412447-3E4B-3B28-441A-FC8FE5D81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177546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119" y="-4191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+mj-ea"/>
                <a:ea typeface="+mj-ea"/>
              </a:rPr>
              <a:t>구성도</a:t>
            </a:r>
            <a:r>
              <a:rPr lang="en-US" altLang="ko-KR" sz="8000" b="1" dirty="0">
                <a:latin typeface="Nanum Gothic Regular"/>
                <a:ea typeface="+mj-ea"/>
              </a:rPr>
              <a:t> </a:t>
            </a:r>
            <a:endParaRPr lang="ko-KR" altLang="en-US" sz="8000" b="1" dirty="0">
              <a:latin typeface="Nanum Gothic Regular"/>
              <a:ea typeface="+mj-ea"/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360818" y="723900"/>
            <a:ext cx="2001382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" t="12468" r="1878" b="40406"/>
          <a:stretch/>
        </p:blipFill>
        <p:spPr>
          <a:xfrm>
            <a:off x="582280" y="6521322"/>
            <a:ext cx="7685062" cy="36416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1133" r="1790" b="1118"/>
          <a:stretch/>
        </p:blipFill>
        <p:spPr>
          <a:xfrm>
            <a:off x="10006532" y="2400298"/>
            <a:ext cx="7696200" cy="701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C3D3D-A21F-A975-1BD5-904C9C1DD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40521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BF476C4D-E4D1-583A-8572-7D6CEB08346C}"/>
              </a:ext>
            </a:extLst>
          </p:cNvPr>
          <p:cNvSpPr/>
          <p:nvPr/>
        </p:nvSpPr>
        <p:spPr>
          <a:xfrm>
            <a:off x="2022281" y="1680521"/>
            <a:ext cx="8569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8ECF9-9685-4BDE-0A1C-84D7782D1318}"/>
              </a:ext>
            </a:extLst>
          </p:cNvPr>
          <p:cNvSpPr txBox="1"/>
          <p:nvPr/>
        </p:nvSpPr>
        <p:spPr>
          <a:xfrm>
            <a:off x="2022282" y="494186"/>
            <a:ext cx="12150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지리적 위치 레코드 정의</a:t>
            </a:r>
          </a:p>
        </p:txBody>
      </p:sp>
      <p:sp>
        <p:nvSpPr>
          <p:cNvPr id="17" name="직각 삼각형 16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249400" y="240521"/>
            <a:ext cx="322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Route53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1885282"/>
            <a:ext cx="7662650" cy="430156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69DF2D-17FF-CF56-1D8C-AF13C805985D}"/>
              </a:ext>
            </a:extLst>
          </p:cNvPr>
          <p:cNvCxnSpPr>
            <a:cxnSpLocks/>
          </p:cNvCxnSpPr>
          <p:nvPr/>
        </p:nvCxnSpPr>
        <p:spPr>
          <a:xfrm>
            <a:off x="7457804" y="4305300"/>
            <a:ext cx="2687932" cy="2362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1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31" y="2369327"/>
            <a:ext cx="7726083" cy="70032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" y="6667500"/>
            <a:ext cx="7647319" cy="3394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8417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1" y="494186"/>
            <a:ext cx="8822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지리적 위치 레코드 정의</a:t>
            </a:r>
          </a:p>
        </p:txBody>
      </p:sp>
      <p:sp>
        <p:nvSpPr>
          <p:cNvPr id="14" name="직각 삼각형 13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4249400" y="240521"/>
            <a:ext cx="3805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Route53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9" y="1940202"/>
            <a:ext cx="7647321" cy="44919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67C940-473D-6302-E8FB-9901CF77F1E5}"/>
              </a:ext>
            </a:extLst>
          </p:cNvPr>
          <p:cNvCxnSpPr>
            <a:cxnSpLocks/>
          </p:cNvCxnSpPr>
          <p:nvPr/>
        </p:nvCxnSpPr>
        <p:spPr>
          <a:xfrm>
            <a:off x="7620000" y="4305300"/>
            <a:ext cx="2590800" cy="2362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9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20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1" y="494186"/>
            <a:ext cx="1121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웹 확인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C3E96-93D7-3041-EE41-998C6EEB4506}"/>
              </a:ext>
            </a:extLst>
          </p:cNvPr>
          <p:cNvSpPr txBox="1"/>
          <p:nvPr/>
        </p:nvSpPr>
        <p:spPr>
          <a:xfrm>
            <a:off x="13868400" y="240520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982" y="3210356"/>
            <a:ext cx="8276190" cy="6200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3210356"/>
            <a:ext cx="8256920" cy="6200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573967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206228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서울 웹 접속 화면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9381982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0014243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싱가포르 웹 접속 화면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2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r="23530" b="21687"/>
          <a:stretch/>
        </p:blipFill>
        <p:spPr>
          <a:xfrm>
            <a:off x="582278" y="2171700"/>
            <a:ext cx="6781800" cy="426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2096" b="23810"/>
          <a:stretch/>
        </p:blipFill>
        <p:spPr>
          <a:xfrm>
            <a:off x="582278" y="7572373"/>
            <a:ext cx="8382000" cy="2438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/>
          <a:stretch/>
        </p:blipFill>
        <p:spPr>
          <a:xfrm>
            <a:off x="10210800" y="2171701"/>
            <a:ext cx="7305675" cy="5714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아래쪽 화살표 5"/>
          <p:cNvSpPr/>
          <p:nvPr/>
        </p:nvSpPr>
        <p:spPr>
          <a:xfrm>
            <a:off x="3373340" y="6712982"/>
            <a:ext cx="1752600" cy="6858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굽은 화살표 6"/>
          <p:cNvSpPr/>
          <p:nvPr/>
        </p:nvSpPr>
        <p:spPr>
          <a:xfrm>
            <a:off x="9601200" y="8227693"/>
            <a:ext cx="2514600" cy="1127760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31266" y="234623"/>
            <a:ext cx="355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20233F-2F5B-192F-EECC-4F6B6A34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12" name="AutoShape 36">
            <a:extLst>
              <a:ext uri="{FF2B5EF4-FFF2-40B4-BE49-F238E27FC236}">
                <a16:creationId xmlns:a16="http://schemas.microsoft.com/office/drawing/2014/main" id="{37141985-BB88-6BEB-AD33-13BAA938DBBF}"/>
              </a:ext>
            </a:extLst>
          </p:cNvPr>
          <p:cNvSpPr/>
          <p:nvPr/>
        </p:nvSpPr>
        <p:spPr>
          <a:xfrm>
            <a:off x="2022281" y="1680521"/>
            <a:ext cx="4454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E992F-5E7A-B831-25F3-D0AF02EE9817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634EBC0-6DA6-FA4C-04A4-EB127E212381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9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076"/>
          <a:stretch/>
        </p:blipFill>
        <p:spPr>
          <a:xfrm>
            <a:off x="8911389" y="2095500"/>
            <a:ext cx="8538411" cy="304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3902" r="13909" b="42566"/>
          <a:stretch/>
        </p:blipFill>
        <p:spPr>
          <a:xfrm>
            <a:off x="8915400" y="6362700"/>
            <a:ext cx="8534400" cy="342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>
            <a:off x="12454689" y="5263896"/>
            <a:ext cx="1600200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144E9-29C0-8B93-B341-4DFE100D4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4" name="AutoShape 36">
            <a:extLst>
              <a:ext uri="{FF2B5EF4-FFF2-40B4-BE49-F238E27FC236}">
                <a16:creationId xmlns:a16="http://schemas.microsoft.com/office/drawing/2014/main" id="{392CF59D-67D6-C7B7-1B25-8B3054FD2EF6}"/>
              </a:ext>
            </a:extLst>
          </p:cNvPr>
          <p:cNvSpPr/>
          <p:nvPr/>
        </p:nvSpPr>
        <p:spPr>
          <a:xfrm>
            <a:off x="2022281" y="1680521"/>
            <a:ext cx="4454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F3D25-E1CB-6F95-9300-A423E0650BE3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9B6E5-49EB-751E-77CD-D42C88BCCFE2}"/>
              </a:ext>
            </a:extLst>
          </p:cNvPr>
          <p:cNvSpPr txBox="1"/>
          <p:nvPr/>
        </p:nvSpPr>
        <p:spPr>
          <a:xfrm>
            <a:off x="14431266" y="234623"/>
            <a:ext cx="324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latin typeface="+mj-ea"/>
                <a:ea typeface="+mj-ea"/>
              </a:rPr>
              <a:t>생성</a:t>
            </a: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2B18419-D7CF-BE47-6C7B-EE93EF0292F1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8" y="2095500"/>
            <a:ext cx="6903520" cy="769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0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14584" r="17172"/>
          <a:stretch/>
        </p:blipFill>
        <p:spPr>
          <a:xfrm>
            <a:off x="582278" y="2400300"/>
            <a:ext cx="7190122" cy="7010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8"/>
          <a:stretch/>
        </p:blipFill>
        <p:spPr>
          <a:xfrm>
            <a:off x="9448800" y="2400300"/>
            <a:ext cx="7981109" cy="6992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31D65A-9052-6CBC-DCA7-2D98EE23E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B25BCF66-E52D-B8AA-1D41-A8D1698EF1FE}"/>
              </a:ext>
            </a:extLst>
          </p:cNvPr>
          <p:cNvSpPr/>
          <p:nvPr/>
        </p:nvSpPr>
        <p:spPr>
          <a:xfrm>
            <a:off x="2022281" y="1680521"/>
            <a:ext cx="6207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4FDD2-C948-4E2D-CF70-98342E79B171}"/>
              </a:ext>
            </a:extLst>
          </p:cNvPr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정책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7223B-C00E-1971-4BAA-FF34B45E6629}"/>
              </a:ext>
            </a:extLst>
          </p:cNvPr>
          <p:cNvSpPr txBox="1"/>
          <p:nvPr/>
        </p:nvSpPr>
        <p:spPr>
          <a:xfrm>
            <a:off x="14431266" y="234623"/>
            <a:ext cx="355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6316DF5F-0600-C73C-4ABD-3F3BAA237F7B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2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4045"/>
          <a:stretch/>
        </p:blipFill>
        <p:spPr>
          <a:xfrm>
            <a:off x="582278" y="2628900"/>
            <a:ext cx="722947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8"/>
          <a:stretch/>
        </p:blipFill>
        <p:spPr>
          <a:xfrm>
            <a:off x="10271549" y="2628900"/>
            <a:ext cx="665951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143000" y="6896100"/>
            <a:ext cx="1447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552447" y="5663184"/>
            <a:ext cx="978408" cy="7894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AF3B4-AF70-98B5-983D-1FE518BBE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226F0292-9BB0-7F68-B0F6-541AE1D0B735}"/>
              </a:ext>
            </a:extLst>
          </p:cNvPr>
          <p:cNvSpPr/>
          <p:nvPr/>
        </p:nvSpPr>
        <p:spPr>
          <a:xfrm>
            <a:off x="2022281" y="1680521"/>
            <a:ext cx="6968853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4C7B2-0C81-DCCE-7227-6C4AE3DAECFE}"/>
              </a:ext>
            </a:extLst>
          </p:cNvPr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 및 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E5DAB-D255-3E76-D2F4-684DAF5DC540}"/>
              </a:ext>
            </a:extLst>
          </p:cNvPr>
          <p:cNvSpPr txBox="1"/>
          <p:nvPr/>
        </p:nvSpPr>
        <p:spPr>
          <a:xfrm>
            <a:off x="14431266" y="234623"/>
            <a:ext cx="370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5FD93FD-4CBD-8930-2957-1A05338E1045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3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17707" r="17179" b="11458"/>
          <a:stretch/>
        </p:blipFill>
        <p:spPr>
          <a:xfrm>
            <a:off x="582278" y="2095500"/>
            <a:ext cx="7010400" cy="56388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1290" r="2174" b="3271"/>
          <a:stretch/>
        </p:blipFill>
        <p:spPr>
          <a:xfrm>
            <a:off x="9867900" y="2095500"/>
            <a:ext cx="7010400" cy="563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8241085" y="4546854"/>
            <a:ext cx="978408" cy="736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F74E4-DC61-2581-6827-60445CA4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7" name="AutoShape 36">
            <a:extLst>
              <a:ext uri="{FF2B5EF4-FFF2-40B4-BE49-F238E27FC236}">
                <a16:creationId xmlns:a16="http://schemas.microsoft.com/office/drawing/2014/main" id="{D05AD2E1-BE91-2D5C-0966-48FEB0C4082F}"/>
              </a:ext>
            </a:extLst>
          </p:cNvPr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743EF-6540-A8EC-84A6-534965A9C954}"/>
              </a:ext>
            </a:extLst>
          </p:cNvPr>
          <p:cNvSpPr txBox="1"/>
          <p:nvPr/>
        </p:nvSpPr>
        <p:spPr>
          <a:xfrm>
            <a:off x="2022282" y="494186"/>
            <a:ext cx="986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 주기 규칙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1732B-2AB5-616B-B86B-F206D232CB69}"/>
              </a:ext>
            </a:extLst>
          </p:cNvPr>
          <p:cNvSpPr txBox="1"/>
          <p:nvPr/>
        </p:nvSpPr>
        <p:spPr>
          <a:xfrm>
            <a:off x="15155823" y="234623"/>
            <a:ext cx="312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33155FCA-B546-7929-D8A9-5F8CCF4B1BB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5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 r="26471"/>
          <a:stretch/>
        </p:blipFill>
        <p:spPr>
          <a:xfrm>
            <a:off x="668241" y="4852737"/>
            <a:ext cx="9896237" cy="5174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>
            <a:off x="4783040" y="4134475"/>
            <a:ext cx="1447800" cy="5996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1732B-2AB5-616B-B86B-F206D232CB69}"/>
              </a:ext>
            </a:extLst>
          </p:cNvPr>
          <p:cNvSpPr txBox="1"/>
          <p:nvPr/>
        </p:nvSpPr>
        <p:spPr>
          <a:xfrm>
            <a:off x="15155822" y="234623"/>
            <a:ext cx="305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3155FCA-B546-7929-D8A9-5F8CCF4B1BB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0F74E4-DC61-2581-6827-60445CA4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8" y="234623"/>
            <a:ext cx="1440000" cy="1440000"/>
          </a:xfrm>
          <a:prstGeom prst="rect">
            <a:avLst/>
          </a:prstGeom>
        </p:spPr>
      </p:pic>
      <p:sp>
        <p:nvSpPr>
          <p:cNvPr id="15" name="AutoShape 36">
            <a:extLst>
              <a:ext uri="{FF2B5EF4-FFF2-40B4-BE49-F238E27FC236}">
                <a16:creationId xmlns:a16="http://schemas.microsoft.com/office/drawing/2014/main" id="{D05AD2E1-BE91-2D5C-0966-48FEB0C4082F}"/>
              </a:ext>
            </a:extLst>
          </p:cNvPr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743EF-6540-A8EC-84A6-534965A9C954}"/>
              </a:ext>
            </a:extLst>
          </p:cNvPr>
          <p:cNvSpPr txBox="1"/>
          <p:nvPr/>
        </p:nvSpPr>
        <p:spPr>
          <a:xfrm>
            <a:off x="2022282" y="494186"/>
            <a:ext cx="978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 주기 규칙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D5CE1E-905B-4711-E30A-4D6015F38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41" y="1852165"/>
            <a:ext cx="9896237" cy="2163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0" y="2095500"/>
            <a:ext cx="7391400" cy="7181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10058399" y="2095500"/>
            <a:ext cx="7382927" cy="7181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오른쪽 화살표 2"/>
          <p:cNvSpPr/>
          <p:nvPr/>
        </p:nvSpPr>
        <p:spPr>
          <a:xfrm>
            <a:off x="8526835" y="5293804"/>
            <a:ext cx="978408" cy="7852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7973D-1C2B-A017-705C-EE19E780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5" name="AutoShape 36">
            <a:extLst>
              <a:ext uri="{FF2B5EF4-FFF2-40B4-BE49-F238E27FC236}">
                <a16:creationId xmlns:a16="http://schemas.microsoft.com/office/drawing/2014/main" id="{6E219EC5-BF42-129A-F23F-83D3AAD4AFE9}"/>
              </a:ext>
            </a:extLst>
          </p:cNvPr>
          <p:cNvSpPr/>
          <p:nvPr/>
        </p:nvSpPr>
        <p:spPr>
          <a:xfrm>
            <a:off x="2022281" y="1680521"/>
            <a:ext cx="7731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CD9FA-2321-C9C4-DAD6-7012E9445255}"/>
              </a:ext>
            </a:extLst>
          </p:cNvPr>
          <p:cNvSpPr txBox="1"/>
          <p:nvPr/>
        </p:nvSpPr>
        <p:spPr>
          <a:xfrm>
            <a:off x="2022281" y="494186"/>
            <a:ext cx="10474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62247-3168-8817-D53C-A741B662E321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3B74284B-C717-FE7D-186B-41C7A34D4799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PHP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간단한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Web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구현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Elastic Beanstalk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이용한 배포 및 서버 관리 자동화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Jenkins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Pipeline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CI/CD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DevOps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89331" y="933993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2808356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9898624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6981680" y="7902285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53" y="7768935"/>
            <a:ext cx="695325" cy="72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652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4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13809" r="2009"/>
          <a:stretch/>
        </p:blipFill>
        <p:spPr>
          <a:xfrm>
            <a:off x="582280" y="2206283"/>
            <a:ext cx="7006786" cy="65807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206283"/>
            <a:ext cx="8926805" cy="65807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A3608-4B94-5A49-A591-0E33B2EA5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4" name="AutoShape 36">
            <a:extLst>
              <a:ext uri="{FF2B5EF4-FFF2-40B4-BE49-F238E27FC236}">
                <a16:creationId xmlns:a16="http://schemas.microsoft.com/office/drawing/2014/main" id="{EEB7989A-9B94-7D11-4AEC-81CAAFFC9A90}"/>
              </a:ext>
            </a:extLst>
          </p:cNvPr>
          <p:cNvSpPr/>
          <p:nvPr/>
        </p:nvSpPr>
        <p:spPr>
          <a:xfrm>
            <a:off x="2022281" y="1680521"/>
            <a:ext cx="5064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49455-4157-2720-4243-3800603DF894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공유 생성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B7A377EA-5A39-A48C-04D5-9E9CFAEF3AE2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2BF05-F0C8-AC8A-D4C2-E8AF597FD7BB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7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222"/>
          <a:stretch/>
        </p:blipFill>
        <p:spPr>
          <a:xfrm>
            <a:off x="582280" y="2171700"/>
            <a:ext cx="6049106" cy="723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1" b="76856"/>
          <a:stretch/>
        </p:blipFill>
        <p:spPr>
          <a:xfrm>
            <a:off x="8915399" y="7886700"/>
            <a:ext cx="8714117" cy="1524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오른쪽 화살표 6"/>
          <p:cNvSpPr/>
          <p:nvPr/>
        </p:nvSpPr>
        <p:spPr>
          <a:xfrm>
            <a:off x="7284188" y="4192664"/>
            <a:ext cx="978408" cy="606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8941" r="60289" b="7616"/>
          <a:stretch/>
        </p:blipFill>
        <p:spPr>
          <a:xfrm>
            <a:off x="8915399" y="2171700"/>
            <a:ext cx="8714117" cy="4648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>
            <a:off x="12786419" y="6994397"/>
            <a:ext cx="972075" cy="7178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CA3608-4B94-5A49-A591-0E33B2EA5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0" y="237572"/>
            <a:ext cx="1440000" cy="1440000"/>
          </a:xfrm>
          <a:prstGeom prst="rect">
            <a:avLst/>
          </a:prstGeom>
        </p:spPr>
      </p:pic>
      <p:sp>
        <p:nvSpPr>
          <p:cNvPr id="15" name="AutoShape 36">
            <a:extLst>
              <a:ext uri="{FF2B5EF4-FFF2-40B4-BE49-F238E27FC236}">
                <a16:creationId xmlns:a16="http://schemas.microsoft.com/office/drawing/2014/main" id="{EEB7989A-9B94-7D11-4AEC-81CAAFFC9A90}"/>
              </a:ext>
            </a:extLst>
          </p:cNvPr>
          <p:cNvSpPr/>
          <p:nvPr/>
        </p:nvSpPr>
        <p:spPr>
          <a:xfrm>
            <a:off x="2022281" y="1680521"/>
            <a:ext cx="5064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49455-4157-2720-4243-3800603DF894}"/>
              </a:ext>
            </a:extLst>
          </p:cNvPr>
          <p:cNvSpPr txBox="1"/>
          <p:nvPr/>
        </p:nvSpPr>
        <p:spPr>
          <a:xfrm>
            <a:off x="2022282" y="494186"/>
            <a:ext cx="727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공유 생성</a:t>
            </a: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B7A377EA-5A39-A48C-04D5-9E9CFAEF3AE2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D7E46-AF2A-FD83-6089-025B3DDEF0C0}"/>
              </a:ext>
            </a:extLst>
          </p:cNvPr>
          <p:cNvSpPr txBox="1"/>
          <p:nvPr/>
        </p:nvSpPr>
        <p:spPr>
          <a:xfrm>
            <a:off x="13129690" y="234623"/>
            <a:ext cx="477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StorageGateway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7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45918" r="5352" b="8163"/>
          <a:stretch/>
        </p:blipFill>
        <p:spPr>
          <a:xfrm>
            <a:off x="582280" y="1970585"/>
            <a:ext cx="7258050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t="2926" r="24600" b="22465"/>
          <a:stretch/>
        </p:blipFill>
        <p:spPr>
          <a:xfrm>
            <a:off x="10958071" y="1970585"/>
            <a:ext cx="6296025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>
            <a:off x="13496483" y="6189070"/>
            <a:ext cx="1219200" cy="7832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789076" y="3461658"/>
            <a:ext cx="1220249" cy="10564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5" b="26761"/>
          <a:stretch/>
        </p:blipFill>
        <p:spPr>
          <a:xfrm>
            <a:off x="2823721" y="7152185"/>
            <a:ext cx="14430375" cy="26670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7502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9560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S3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스냅샷 내보내기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7AE4-43B6-80E9-35E6-6FCF5737A87E}"/>
              </a:ext>
            </a:extLst>
          </p:cNvPr>
          <p:cNvSpPr txBox="1"/>
          <p:nvPr/>
        </p:nvSpPr>
        <p:spPr>
          <a:xfrm>
            <a:off x="15627110" y="234623"/>
            <a:ext cx="235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RDS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BF280B1-AC0C-2B68-EA9C-93B860ABA3EF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3579" r="2013" b="1566"/>
          <a:stretch/>
        </p:blipFill>
        <p:spPr>
          <a:xfrm>
            <a:off x="11702214" y="2019822"/>
            <a:ext cx="5591175" cy="4038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124700"/>
            <a:ext cx="7315200" cy="2790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693AD4-E954-B797-1B37-ADDC86F8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sp>
        <p:nvSpPr>
          <p:cNvPr id="6" name="AutoShape 36">
            <a:extLst>
              <a:ext uri="{FF2B5EF4-FFF2-40B4-BE49-F238E27FC236}">
                <a16:creationId xmlns:a16="http://schemas.microsoft.com/office/drawing/2014/main" id="{816145BF-3E43-F827-1902-F6DA0A3078D5}"/>
              </a:ext>
            </a:extLst>
          </p:cNvPr>
          <p:cNvSpPr/>
          <p:nvPr/>
        </p:nvSpPr>
        <p:spPr>
          <a:xfrm>
            <a:off x="2022281" y="1680521"/>
            <a:ext cx="5902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419F1-C317-D8D1-E4B1-A88CE59E2353}"/>
              </a:ext>
            </a:extLst>
          </p:cNvPr>
          <p:cNvSpPr txBox="1"/>
          <p:nvPr/>
        </p:nvSpPr>
        <p:spPr>
          <a:xfrm>
            <a:off x="2022282" y="494186"/>
            <a:ext cx="8798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BF4D0-ABC3-44C1-0332-BD48CEDD77B3}"/>
              </a:ext>
            </a:extLst>
          </p:cNvPr>
          <p:cNvSpPr txBox="1"/>
          <p:nvPr/>
        </p:nvSpPr>
        <p:spPr>
          <a:xfrm>
            <a:off x="15010334" y="234623"/>
            <a:ext cx="312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AD6E5586-A797-49B5-23FA-D81E41E2CF00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13092960" y="6292407"/>
            <a:ext cx="1646129" cy="59830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6" b="32964"/>
          <a:stretch/>
        </p:blipFill>
        <p:spPr>
          <a:xfrm>
            <a:off x="585387" y="2019821"/>
            <a:ext cx="7644213" cy="789570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8575D-0027-E6EE-2B32-2D79D30C41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248400" y="3562658"/>
            <a:ext cx="5453814" cy="4764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9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24472" r="12085" b="22690"/>
          <a:stretch/>
        </p:blipFill>
        <p:spPr>
          <a:xfrm>
            <a:off x="9242553" y="1898404"/>
            <a:ext cx="8207247" cy="3016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18812" r="4676" b="1188"/>
          <a:stretch/>
        </p:blipFill>
        <p:spPr>
          <a:xfrm>
            <a:off x="9242553" y="6896100"/>
            <a:ext cx="8207247" cy="3208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036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D4FCD-FF05-532D-D2A9-5DD751081878}"/>
              </a:ext>
            </a:extLst>
          </p:cNvPr>
          <p:cNvSpPr txBox="1"/>
          <p:nvPr/>
        </p:nvSpPr>
        <p:spPr>
          <a:xfrm>
            <a:off x="15010334" y="234623"/>
            <a:ext cx="297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7BB77F60-BA37-3C3B-B20A-F940258BB52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12533855" y="5638800"/>
            <a:ext cx="1624641" cy="533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5"/>
          <a:stretch/>
        </p:blipFill>
        <p:spPr>
          <a:xfrm>
            <a:off x="582280" y="1898404"/>
            <a:ext cx="7418720" cy="43178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509753" y="3771900"/>
            <a:ext cx="914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66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0" y="240519"/>
            <a:ext cx="1440000" cy="1440000"/>
          </a:xfrm>
          <a:prstGeom prst="rect">
            <a:avLst/>
          </a:prstGeom>
        </p:spPr>
      </p:pic>
      <p:sp>
        <p:nvSpPr>
          <p:cNvPr id="10" name="AutoShape 36"/>
          <p:cNvSpPr/>
          <p:nvPr/>
        </p:nvSpPr>
        <p:spPr>
          <a:xfrm>
            <a:off x="2022281" y="1680521"/>
            <a:ext cx="582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2" y="494186"/>
            <a:ext cx="8036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6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확인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D4FCD-FF05-532D-D2A9-5DD751081878}"/>
              </a:ext>
            </a:extLst>
          </p:cNvPr>
          <p:cNvSpPr txBox="1"/>
          <p:nvPr/>
        </p:nvSpPr>
        <p:spPr>
          <a:xfrm>
            <a:off x="15010334" y="234623"/>
            <a:ext cx="297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7BB77F60-BA37-3C3B-B20A-F940258BB524}"/>
              </a:ext>
            </a:extLst>
          </p:cNvPr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3310799" y="4967151"/>
            <a:ext cx="1624641" cy="533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9" y="2171700"/>
            <a:ext cx="7102259" cy="2133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8" y="6172200"/>
            <a:ext cx="7102259" cy="29619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132646"/>
            <a:ext cx="7486012" cy="16110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560" y="3238500"/>
            <a:ext cx="7486012" cy="15681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590E0-456B-C48B-A839-1947A01C728C}"/>
              </a:ext>
            </a:extLst>
          </p:cNvPr>
          <p:cNvSpPr/>
          <p:nvPr/>
        </p:nvSpPr>
        <p:spPr>
          <a:xfrm>
            <a:off x="9381982" y="2259992"/>
            <a:ext cx="201386" cy="200220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5ED99-6D3C-0029-DE0B-57A3EFFBCDD5}"/>
              </a:ext>
            </a:extLst>
          </p:cNvPr>
          <p:cNvSpPr txBox="1"/>
          <p:nvPr/>
        </p:nvSpPr>
        <p:spPr>
          <a:xfrm>
            <a:off x="10014243" y="2098492"/>
            <a:ext cx="40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EFS 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후 확인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97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4DB0CF-579D-8B3C-6A34-BA71EC11305D}"/>
              </a:ext>
            </a:extLst>
          </p:cNvPr>
          <p:cNvSpPr txBox="1"/>
          <p:nvPr/>
        </p:nvSpPr>
        <p:spPr>
          <a:xfrm>
            <a:off x="2255038" y="8478740"/>
            <a:ext cx="41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CI/CD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33416A-5100-B3AC-0BC3-B5EBE98EA6B5}"/>
              </a:ext>
            </a:extLst>
          </p:cNvPr>
          <p:cNvSpPr txBox="1"/>
          <p:nvPr/>
        </p:nvSpPr>
        <p:spPr>
          <a:xfrm>
            <a:off x="5115418" y="6210300"/>
            <a:ext cx="418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Azure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및 연결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4A9249-9A4B-7FF1-C2AC-24EFF472071A}"/>
              </a:ext>
            </a:extLst>
          </p:cNvPr>
          <p:cNvSpPr txBox="1"/>
          <p:nvPr/>
        </p:nvSpPr>
        <p:spPr>
          <a:xfrm>
            <a:off x="8138381" y="8479686"/>
            <a:ext cx="397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S3,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CloudFront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04C2B-1A01-1759-F341-33CBAA45709F}"/>
              </a:ext>
            </a:extLst>
          </p:cNvPr>
          <p:cNvSpPr txBox="1"/>
          <p:nvPr/>
        </p:nvSpPr>
        <p:spPr>
          <a:xfrm>
            <a:off x="10727247" y="6210299"/>
            <a:ext cx="461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IAM, IDC,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90CC70-D806-63A3-4EF1-0A793EBFDCE8}"/>
              </a:ext>
            </a:extLst>
          </p:cNvPr>
          <p:cNvSpPr txBox="1"/>
          <p:nvPr/>
        </p:nvSpPr>
        <p:spPr>
          <a:xfrm>
            <a:off x="14425210" y="8492835"/>
            <a:ext cx="28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소감 및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661706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557974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467600" y="8122849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363868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265556" y="8130885"/>
            <a:ext cx="241566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9892255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865752-0B2F-8215-1A81-247C73E41974}"/>
              </a:ext>
            </a:extLst>
          </p:cNvPr>
          <p:cNvSpPr/>
          <p:nvPr/>
        </p:nvSpPr>
        <p:spPr>
          <a:xfrm>
            <a:off x="6982202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15610960" y="7884069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75BBA4-59AA-C74B-E3A8-942B36918929}"/>
              </a:ext>
            </a:extLst>
          </p:cNvPr>
          <p:cNvSpPr/>
          <p:nvPr/>
        </p:nvSpPr>
        <p:spPr>
          <a:xfrm>
            <a:off x="4105566" y="788341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1406059" y="6667308"/>
            <a:ext cx="37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IAM, 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VPN, DMS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CloudWatch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QuickSight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049" y="7750068"/>
            <a:ext cx="695325" cy="7239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CD6554F-167D-CA5F-79CA-FBBE35EFBE92}"/>
              </a:ext>
            </a:extLst>
          </p:cNvPr>
          <p:cNvSpPr txBox="1"/>
          <p:nvPr/>
        </p:nvSpPr>
        <p:spPr>
          <a:xfrm>
            <a:off x="2701685" y="8954498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Elastic Beanstalk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CFA16A-7EF5-9EC6-1040-752231C35CC7}"/>
              </a:ext>
            </a:extLst>
          </p:cNvPr>
          <p:cNvSpPr txBox="1"/>
          <p:nvPr/>
        </p:nvSpPr>
        <p:spPr>
          <a:xfrm>
            <a:off x="5765805" y="6667308"/>
            <a:ext cx="315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AWS-Azure VPN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RDS Failover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AE36A5-D406-A361-DD10-C7828ADF8067}"/>
              </a:ext>
            </a:extLst>
          </p:cNvPr>
          <p:cNvSpPr txBox="1"/>
          <p:nvPr/>
        </p:nvSpPr>
        <p:spPr>
          <a:xfrm>
            <a:off x="8595314" y="894040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ACM,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Cloudfront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Route53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NFS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3678FD-8A96-E4E5-B272-05D45BD1E2E7}"/>
              </a:ext>
            </a:extLst>
          </p:cNvPr>
          <p:cNvSpPr/>
          <p:nvPr/>
        </p:nvSpPr>
        <p:spPr>
          <a:xfrm>
            <a:off x="926431" y="3058853"/>
            <a:ext cx="10724259" cy="2330469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10F8A8-01F2-97F8-5882-283C56556B3E}"/>
              </a:ext>
            </a:extLst>
          </p:cNvPr>
          <p:cNvSpPr txBox="1"/>
          <p:nvPr/>
        </p:nvSpPr>
        <p:spPr>
          <a:xfrm>
            <a:off x="1002632" y="3058852"/>
            <a:ext cx="1202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IAM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사용자 생성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MFA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할당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온프레미스를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Site-to-Site VPN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연결 및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DMS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구현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CloudWatch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와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QuickSight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를 활용한 시각화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7E0F67-A5B6-457E-F9C8-98A3467CECF7}"/>
              </a:ext>
            </a:extLst>
          </p:cNvPr>
          <p:cNvSpPr/>
          <p:nvPr/>
        </p:nvSpPr>
        <p:spPr>
          <a:xfrm>
            <a:off x="13585785" y="999550"/>
            <a:ext cx="3256513" cy="40467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AutoShape 36"/>
          <p:cNvSpPr/>
          <p:nvPr/>
        </p:nvSpPr>
        <p:spPr>
          <a:xfrm>
            <a:off x="1002632" y="1742539"/>
            <a:ext cx="7592682" cy="10026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TextBox 69"/>
          <p:cNvSpPr txBox="1"/>
          <p:nvPr/>
        </p:nvSpPr>
        <p:spPr>
          <a:xfrm>
            <a:off x="926432" y="419100"/>
            <a:ext cx="8217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PLAN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1B86-158D-30A8-2C6D-1B7DE4899E14}"/>
              </a:ext>
            </a:extLst>
          </p:cNvPr>
          <p:cNvSpPr txBox="1"/>
          <p:nvPr/>
        </p:nvSpPr>
        <p:spPr>
          <a:xfrm>
            <a:off x="1002632" y="1991345"/>
            <a:ext cx="669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3" y="238661"/>
            <a:ext cx="269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102097"/>
            <a:ext cx="4980319" cy="3457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5850614"/>
            <a:ext cx="4980320" cy="347662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10885998" y="525487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1" y="3439271"/>
            <a:ext cx="5556006" cy="4240800"/>
          </a:xfrm>
          <a:prstGeom prst="rect">
            <a:avLst/>
          </a:prstGeom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40521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1"/>
            <a:ext cx="8562926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123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그룹과 사용자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7389" y="2102097"/>
            <a:ext cx="5805811" cy="3254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7389" y="5847148"/>
            <a:ext cx="5815057" cy="3480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1853042"/>
            <a:ext cx="5863389" cy="7938655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240521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0" y="1863436"/>
            <a:ext cx="6961520" cy="792826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3" y="238661"/>
            <a:ext cx="269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9067800" y="551757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36"/>
          <p:cNvSpPr/>
          <p:nvPr/>
        </p:nvSpPr>
        <p:spPr>
          <a:xfrm>
            <a:off x="2022281" y="1680521"/>
            <a:ext cx="6969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IAM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정책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1876134"/>
            <a:ext cx="7550332" cy="296256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863436"/>
            <a:ext cx="6857999" cy="39658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1" y="4838700"/>
            <a:ext cx="7550331" cy="17322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9258301"/>
            <a:ext cx="7550330" cy="685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6570963"/>
            <a:ext cx="4675518" cy="2699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6570962"/>
            <a:ext cx="2874811" cy="2687339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6" idx="3"/>
          </p:cNvCxnSpPr>
          <p:nvPr/>
        </p:nvCxnSpPr>
        <p:spPr>
          <a:xfrm flipV="1">
            <a:off x="8132611" y="9270275"/>
            <a:ext cx="3297389" cy="33092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8115194" y="4152900"/>
            <a:ext cx="4534006" cy="95593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268685" y="7962900"/>
            <a:ext cx="6161315" cy="47603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831683" y="238661"/>
            <a:ext cx="27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82" y="320675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1" y="1680521"/>
            <a:ext cx="36165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9CA630BC-328A-1553-9F20-DEECB3E1C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829300"/>
            <a:ext cx="6857999" cy="3996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6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1" y="249268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0AADB-6D7D-D5BB-73CB-EEFD9AE2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122518"/>
            <a:ext cx="8803176" cy="6602382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5A1AB0E-A962-1398-41FD-C7EBF8485376}"/>
              </a:ext>
            </a:extLst>
          </p:cNvPr>
          <p:cNvGrpSpPr/>
          <p:nvPr/>
        </p:nvGrpSpPr>
        <p:grpSpPr>
          <a:xfrm>
            <a:off x="10210800" y="5143500"/>
            <a:ext cx="7197810" cy="3344080"/>
            <a:chOff x="0" y="-9525"/>
            <a:chExt cx="9597080" cy="445877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63C41D1-7D94-C3B7-7D8C-A76A7427A410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PHP 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리소스들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919EB9-F885-A827-4381-85E612EF71C1}"/>
                </a:ext>
              </a:extLst>
            </p:cNvPr>
            <p:cNvSpPr txBox="1"/>
            <p:nvPr/>
          </p:nvSpPr>
          <p:spPr>
            <a:xfrm>
              <a:off x="0" y="998132"/>
              <a:ext cx="9597080" cy="3451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JPG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파일 형식의 메인 로고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화면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index.php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입력 양식 페이지  </a:t>
              </a:r>
              <a:r>
                <a:rPr lang="en-US" altLang="ko-KR" sz="2200" u="none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data_entry.php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입력을 수행하는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insert.php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입력된 데이터를 표시하는 </a:t>
              </a:r>
              <a:r>
                <a:rPr lang="en-US" altLang="ko-KR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data_query.php</a:t>
              </a:r>
              <a:endParaRPr lang="en-US" altLang="ko-KR" sz="2200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lvl="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웹의 디자인을 담당하는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style.css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FCAB995-6F33-9B9E-8396-545672A114D9}"/>
              </a:ext>
            </a:extLst>
          </p:cNvPr>
          <p:cNvGrpSpPr/>
          <p:nvPr/>
        </p:nvGrpSpPr>
        <p:grpSpPr>
          <a:xfrm>
            <a:off x="10210800" y="2437929"/>
            <a:ext cx="7197810" cy="1600013"/>
            <a:chOff x="0" y="-9525"/>
            <a:chExt cx="9597080" cy="213335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82A2AB-3DC3-D3C1-AB6B-49167FF52284}"/>
                </a:ext>
              </a:extLst>
            </p:cNvPr>
            <p:cNvSpPr txBox="1"/>
            <p:nvPr/>
          </p:nvSpPr>
          <p:spPr>
            <a:xfrm>
              <a:off x="0" y="-9525"/>
              <a:ext cx="9597080" cy="603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간단한 웹 구현을 위한 </a:t>
              </a:r>
              <a:r>
                <a:rPr lang="en-US" altLang="ko-KR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PHP </a:t>
              </a:r>
              <a:r>
                <a:rPr lang="ko-KR" altLang="en-US" sz="3000" b="1" u="none" dirty="0">
                  <a:solidFill>
                    <a:srgbClr val="004A98"/>
                  </a:solidFill>
                  <a:latin typeface="+mj-ea"/>
                  <a:ea typeface="+mj-ea"/>
                </a:rPr>
                <a:t>사용</a:t>
              </a:r>
              <a:endParaRPr lang="en-US" sz="3000" b="1" u="none" dirty="0">
                <a:solidFill>
                  <a:srgbClr val="004A98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188399E-613F-7329-C7F9-DD9538EAA7BD}"/>
                </a:ext>
              </a:extLst>
            </p:cNvPr>
            <p:cNvSpPr txBox="1"/>
            <p:nvPr/>
          </p:nvSpPr>
          <p:spPr>
            <a:xfrm>
              <a:off x="0" y="998132"/>
              <a:ext cx="9597080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내장 함수만으로 구현 가능한 </a:t>
              </a:r>
              <a:r>
                <a:rPr lang="en-US" altLang="ko-KR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2200" u="none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endParaRPr lang="en-US" altLang="ko-KR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Spring, JSP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비해 간단하고 </a:t>
              </a:r>
              <a:r>
                <a:rPr lang="ko-KR" altLang="en-US" sz="2200" dirty="0" err="1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실속있는</a:t>
              </a:r>
              <a:r>
                <a:rPr lang="ko-KR" altLang="en-US" sz="2200" dirty="0">
                  <a:solidFill>
                    <a:srgbClr val="004A98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웹 구현</a:t>
              </a:r>
              <a:endParaRPr lang="en-US" sz="2200" u="none" dirty="0">
                <a:solidFill>
                  <a:srgbClr val="004A98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11C08E-8BC9-0262-FD02-EC31637C3824}"/>
              </a:ext>
            </a:extLst>
          </p:cNvPr>
          <p:cNvSpPr/>
          <p:nvPr/>
        </p:nvSpPr>
        <p:spPr>
          <a:xfrm>
            <a:off x="1066800" y="3390900"/>
            <a:ext cx="2133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0C58AF2-D488-7CE6-C78B-50AE520ACA4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200400" y="3886200"/>
            <a:ext cx="6858000" cy="23431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AC6C275-802A-08F9-98B3-B00195E5D1E1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4000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97A3A03-24B6-76B3-70B4-3045EF9CB9A0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7810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18D13A0-00B5-8550-E94E-47818FFDB8C9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12001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D18B76A-3D6E-8752-F550-0D6FAEE4E66B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16573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A95689B4-4EA5-817F-EB82-58DF35FE4F45}"/>
              </a:ext>
            </a:extLst>
          </p:cNvPr>
          <p:cNvCxnSpPr>
            <a:cxnSpLocks/>
          </p:cNvCxnSpPr>
          <p:nvPr/>
        </p:nvCxnSpPr>
        <p:spPr>
          <a:xfrm>
            <a:off x="6629400" y="6229350"/>
            <a:ext cx="3429000" cy="20383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AutoShape 36"/>
          <p:cNvSpPr/>
          <p:nvPr/>
        </p:nvSpPr>
        <p:spPr>
          <a:xfrm>
            <a:off x="2022281" y="1680521"/>
            <a:ext cx="3540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2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PHP Web</a:t>
            </a:r>
            <a:endParaRPr lang="ko-KR" altLang="en-US" sz="6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61EAF-1C1C-F025-0D62-8E220BE195E0}"/>
              </a:ext>
            </a:extLst>
          </p:cNvPr>
          <p:cNvSpPr txBox="1"/>
          <p:nvPr/>
        </p:nvSpPr>
        <p:spPr>
          <a:xfrm>
            <a:off x="14758186" y="263353"/>
            <a:ext cx="30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Web</a:t>
            </a:r>
            <a:r>
              <a:rPr lang="ko-KR" altLang="en-US" sz="2400" b="1" dirty="0">
                <a:latin typeface="+mj-ea"/>
                <a:ea typeface="+mj-ea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1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320675"/>
            <a:ext cx="1440000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1" y="1863434"/>
            <a:ext cx="6629402" cy="388966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1" y="7962900"/>
            <a:ext cx="6629401" cy="1981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1863434"/>
            <a:ext cx="6656718" cy="8084132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72500" y="527684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AutoShape 36"/>
          <p:cNvSpPr/>
          <p:nvPr/>
        </p:nvSpPr>
        <p:spPr>
          <a:xfrm>
            <a:off x="2022281" y="1680521"/>
            <a:ext cx="49881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3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테스트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600" y="5753099"/>
            <a:ext cx="6629402" cy="220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FEBAA-E5C2-5047-68BF-B15EAEE0674C}"/>
              </a:ext>
            </a:extLst>
          </p:cNvPr>
          <p:cNvSpPr txBox="1"/>
          <p:nvPr/>
        </p:nvSpPr>
        <p:spPr>
          <a:xfrm>
            <a:off x="14831683" y="238661"/>
            <a:ext cx="277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MFA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1863437"/>
            <a:ext cx="7467600" cy="3584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048500"/>
            <a:ext cx="7467601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5447213"/>
            <a:ext cx="7467600" cy="1601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00" y="3238500"/>
            <a:ext cx="7548882" cy="65436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2291090"/>
            <a:ext cx="795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 생성</a:t>
            </a:r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58841" y="594305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6" name="AutoShape 36"/>
          <p:cNvSpPr/>
          <p:nvPr/>
        </p:nvSpPr>
        <p:spPr>
          <a:xfrm>
            <a:off x="2022281" y="1680521"/>
            <a:ext cx="5673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1863436"/>
            <a:ext cx="7543800" cy="75173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1863436"/>
            <a:ext cx="7610476" cy="751734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380410" y="2824118"/>
            <a:ext cx="3211390" cy="29289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380410" y="2829686"/>
            <a:ext cx="3211390" cy="439008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62400" y="3738518"/>
            <a:ext cx="6629400" cy="44691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66104" y="8561243"/>
            <a:ext cx="5225696" cy="5446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1" y="1680521"/>
            <a:ext cx="7350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89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Site-to-Site VPN </a:t>
            </a:r>
            <a:r>
              <a:rPr lang="ko-KR" altLang="en-US" sz="6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4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2" y="1863435"/>
            <a:ext cx="7540481" cy="24175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4280981"/>
            <a:ext cx="7543800" cy="3684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4609530"/>
            <a:ext cx="7543800" cy="38867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" y="8496300"/>
            <a:ext cx="7535091" cy="1066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320" y="2324102"/>
            <a:ext cx="7543800" cy="72389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320" y="1863435"/>
            <a:ext cx="7543800" cy="460666"/>
          </a:xfrm>
          <a:prstGeom prst="rect">
            <a:avLst/>
          </a:prstGeom>
        </p:spPr>
      </p:pic>
      <p:sp>
        <p:nvSpPr>
          <p:cNvPr id="17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84901" y="563880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8" name="AutoShape 36"/>
          <p:cNvSpPr/>
          <p:nvPr/>
        </p:nvSpPr>
        <p:spPr>
          <a:xfrm>
            <a:off x="2022281" y="1680521"/>
            <a:ext cx="841203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10703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Openswan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4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" y="1863436"/>
            <a:ext cx="6885318" cy="5368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1863434"/>
            <a:ext cx="7162801" cy="7618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400300"/>
            <a:ext cx="6885319" cy="7086600"/>
          </a:xfrm>
          <a:prstGeom prst="rect">
            <a:avLst/>
          </a:prstGeom>
        </p:spPr>
      </p:pic>
      <p:sp>
        <p:nvSpPr>
          <p:cNvPr id="1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48700" y="540429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1" name="AutoShape 36"/>
          <p:cNvSpPr/>
          <p:nvPr/>
        </p:nvSpPr>
        <p:spPr>
          <a:xfrm>
            <a:off x="2022281" y="1680521"/>
            <a:ext cx="33879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2022282" y="494186"/>
            <a:ext cx="609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터널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9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2057175"/>
            <a:ext cx="7875918" cy="613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3467100"/>
            <a:ext cx="7875918" cy="106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4533900"/>
            <a:ext cx="7875918" cy="5105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38" y="4533900"/>
            <a:ext cx="7772400" cy="26720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9979038" y="308101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0779248" y="2933700"/>
            <a:ext cx="692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터널 상태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84" y="2670629"/>
            <a:ext cx="7875917" cy="796471"/>
          </a:xfrm>
          <a:prstGeom prst="rect">
            <a:avLst/>
          </a:prstGeom>
        </p:spPr>
      </p:pic>
      <p:sp>
        <p:nvSpPr>
          <p:cNvPr id="20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23319" y="556514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4" name="AutoShape 36"/>
          <p:cNvSpPr/>
          <p:nvPr/>
        </p:nvSpPr>
        <p:spPr>
          <a:xfrm>
            <a:off x="2022281" y="1680521"/>
            <a:ext cx="8185357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1108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PSK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Ipsec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7CC62-2117-CE2C-768A-925477AE74E7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4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384253"/>
            <a:ext cx="7543802" cy="28354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18" y="2400300"/>
            <a:ext cx="7554582" cy="2819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193801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1790700"/>
            <a:ext cx="558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 수정 후 핑 테스트</a:t>
            </a:r>
          </a:p>
        </p:txBody>
      </p:sp>
      <p:sp>
        <p:nvSpPr>
          <p:cNvPr id="19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591551" y="785983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1" y="1680521"/>
            <a:ext cx="67407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887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라우팅 테이블 수정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18" y="6746914"/>
            <a:ext cx="7543800" cy="2835447"/>
          </a:xfrm>
          <a:prstGeom prst="rect">
            <a:avLst/>
          </a:prstGeom>
        </p:spPr>
      </p:pic>
      <p:sp>
        <p:nvSpPr>
          <p:cNvPr id="2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648701" y="346710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4" y="6762961"/>
            <a:ext cx="7543800" cy="1431751"/>
          </a:xfrm>
          <a:prstGeom prst="rect">
            <a:avLst/>
          </a:prstGeom>
        </p:spPr>
      </p:pic>
      <p:sp>
        <p:nvSpPr>
          <p:cNvPr id="23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324218" y="571500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4" y="8194712"/>
            <a:ext cx="7543800" cy="1387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B4336-0877-0D82-E0D5-33C1832BDA70}"/>
              </a:ext>
            </a:extLst>
          </p:cNvPr>
          <p:cNvSpPr txBox="1"/>
          <p:nvPr/>
        </p:nvSpPr>
        <p:spPr>
          <a:xfrm>
            <a:off x="14249400" y="238661"/>
            <a:ext cx="391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S2S VPN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2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303984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2907488"/>
            <a:ext cx="7596519" cy="4979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0" y="2907488"/>
            <a:ext cx="7571119" cy="29980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886700"/>
            <a:ext cx="7596519" cy="838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905499"/>
            <a:ext cx="7576199" cy="2819401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775701" y="575124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639800" y="238661"/>
            <a:ext cx="406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생성</a:t>
            </a:r>
          </a:p>
        </p:txBody>
      </p:sp>
      <p:sp>
        <p:nvSpPr>
          <p:cNvPr id="17" name="AutoShape 36"/>
          <p:cNvSpPr/>
          <p:nvPr/>
        </p:nvSpPr>
        <p:spPr>
          <a:xfrm>
            <a:off x="2022282" y="1680521"/>
            <a:ext cx="9788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데이터센터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9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4204779"/>
            <a:ext cx="7494917" cy="411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1" y="2690910"/>
            <a:ext cx="6979920" cy="68675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648200" y="7015118"/>
            <a:ext cx="6553200" cy="17859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2" y="1680521"/>
            <a:ext cx="76551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복제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서브넷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그룹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68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8" y="3643469"/>
            <a:ext cx="7723517" cy="4536434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558" y="2400300"/>
            <a:ext cx="7629527" cy="44195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58" y="6791959"/>
            <a:ext cx="7629527" cy="267652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8290560" y="5829300"/>
            <a:ext cx="2225040" cy="8324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28801" y="7277099"/>
            <a:ext cx="6086799" cy="1828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4" name="AutoShape 36"/>
          <p:cNvSpPr/>
          <p:nvPr/>
        </p:nvSpPr>
        <p:spPr>
          <a:xfrm>
            <a:off x="2022282" y="1680521"/>
            <a:ext cx="6740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복제 인스턴스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99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AF647-5D45-9654-E6C8-CF230657F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2" y="1896455"/>
            <a:ext cx="6819048" cy="7742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B28663-84CF-6922-B1B3-B07FFFA66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98996"/>
            <a:ext cx="6649378" cy="4458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DB7E2A-C2AE-4871-6B85-14FF1B89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105975"/>
            <a:ext cx="6649378" cy="2533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0A44EC7-74FE-4853-CAA9-CF0DAA6849FB}"/>
              </a:ext>
            </a:extLst>
          </p:cNvPr>
          <p:cNvSpPr/>
          <p:nvPr/>
        </p:nvSpPr>
        <p:spPr>
          <a:xfrm>
            <a:off x="7782330" y="4140856"/>
            <a:ext cx="1066800" cy="4819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ECB2979-FADF-68A5-7143-622AA2413FE7}"/>
              </a:ext>
            </a:extLst>
          </p:cNvPr>
          <p:cNvSpPr/>
          <p:nvPr/>
        </p:nvSpPr>
        <p:spPr>
          <a:xfrm>
            <a:off x="12226033" y="6462255"/>
            <a:ext cx="485311" cy="538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1" y="246420"/>
            <a:ext cx="1440000" cy="1440000"/>
          </a:xfrm>
          <a:prstGeom prst="rect">
            <a:avLst/>
          </a:prstGeom>
        </p:spPr>
      </p:pic>
      <p:sp>
        <p:nvSpPr>
          <p:cNvPr id="12" name="AutoShape 36"/>
          <p:cNvSpPr/>
          <p:nvPr/>
        </p:nvSpPr>
        <p:spPr>
          <a:xfrm>
            <a:off x="2022281" y="1680521"/>
            <a:ext cx="9636319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022282" y="494186"/>
            <a:ext cx="11388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Elastic</a:t>
            </a:r>
            <a:r>
              <a:rPr lang="ko-KR" altLang="en-US" sz="6000" b="1" dirty="0">
                <a:latin typeface="+mj-ea"/>
                <a:ea typeface="+mj-ea"/>
              </a:rPr>
              <a:t> </a:t>
            </a:r>
            <a:r>
              <a:rPr lang="en-US" altLang="ko-KR" sz="6000" b="1" dirty="0">
                <a:latin typeface="+mj-ea"/>
                <a:ea typeface="+mj-ea"/>
              </a:rPr>
              <a:t>Beanstalk</a:t>
            </a:r>
            <a:r>
              <a:rPr lang="ko-KR" altLang="en-US" sz="6000" b="1" dirty="0">
                <a:latin typeface="+mj-ea"/>
                <a:ea typeface="+mj-ea"/>
              </a:rPr>
              <a:t> 환경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D5E71-E31E-7523-0F66-B9CC08222A55}"/>
              </a:ext>
            </a:extLst>
          </p:cNvPr>
          <p:cNvSpPr txBox="1"/>
          <p:nvPr/>
        </p:nvSpPr>
        <p:spPr>
          <a:xfrm>
            <a:off x="13097179" y="246420"/>
            <a:ext cx="4344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Elastic Beanstalk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47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599364"/>
            <a:ext cx="6532881" cy="50399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0" y="3581204"/>
            <a:ext cx="7493270" cy="3848296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1863438"/>
            <a:ext cx="6532881" cy="273592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8077200" y="3410531"/>
            <a:ext cx="3124200" cy="144624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077200" y="5361364"/>
            <a:ext cx="2971800" cy="15347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094518" y="5724376"/>
            <a:ext cx="2934163" cy="246712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094518" y="6054552"/>
            <a:ext cx="2954482" cy="282274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0" name="AutoShape 36"/>
          <p:cNvSpPr/>
          <p:nvPr/>
        </p:nvSpPr>
        <p:spPr>
          <a:xfrm>
            <a:off x="2022282" y="1680521"/>
            <a:ext cx="7502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1863436"/>
            <a:ext cx="6238875" cy="3051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50" y="4914900"/>
            <a:ext cx="6238875" cy="48768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3" y="3819524"/>
            <a:ext cx="8333117" cy="322897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8921931" y="4686300"/>
            <a:ext cx="2431869" cy="74771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921931" y="5434011"/>
            <a:ext cx="2431869" cy="16144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911182" y="5434011"/>
            <a:ext cx="2442618" cy="290988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911182" y="5434011"/>
            <a:ext cx="2442618" cy="359568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9" name="AutoShape 36"/>
          <p:cNvSpPr/>
          <p:nvPr/>
        </p:nvSpPr>
        <p:spPr>
          <a:xfrm>
            <a:off x="2022282" y="1680521"/>
            <a:ext cx="7502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9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6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863435"/>
            <a:ext cx="7741920" cy="40420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905500"/>
            <a:ext cx="7741920" cy="35052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8610600" y="3848100"/>
            <a:ext cx="1752600" cy="3300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1" y="3026228"/>
            <a:ext cx="8026139" cy="4784272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5943600" y="4381500"/>
            <a:ext cx="4419600" cy="304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486400" y="5143500"/>
            <a:ext cx="4876800" cy="381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2" y="2291090"/>
            <a:ext cx="6731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마이그레이션 태스크 구성과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7" name="AutoShape 36"/>
          <p:cNvSpPr/>
          <p:nvPr/>
        </p:nvSpPr>
        <p:spPr>
          <a:xfrm>
            <a:off x="2022282" y="1680521"/>
            <a:ext cx="4073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8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태스크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92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863433"/>
            <a:ext cx="7894320" cy="5870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7734300"/>
            <a:ext cx="7894319" cy="18634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7" y="3009900"/>
            <a:ext cx="8103583" cy="480060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5302542" y="5295900"/>
            <a:ext cx="5791200" cy="10668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00400" y="5829300"/>
            <a:ext cx="6934200" cy="306810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850742" y="2438401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650951" y="2291090"/>
            <a:ext cx="8076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마이그레이션 태스크 매핑과 시작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2" y="1680521"/>
            <a:ext cx="4073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0550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태스크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1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37" y="2400300"/>
            <a:ext cx="7029463" cy="2546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2400300"/>
            <a:ext cx="7730290" cy="2546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6366939"/>
            <a:ext cx="7037718" cy="26837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6366939"/>
            <a:ext cx="7747335" cy="2683737"/>
          </a:xfrm>
          <a:prstGeom prst="rect">
            <a:avLst/>
          </a:prstGeom>
        </p:spPr>
      </p:pic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368145" y="740400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496300" y="3368785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504445" y="5352104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782800" y="238661"/>
            <a:ext cx="277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20" name="AutoShape 36"/>
          <p:cNvSpPr/>
          <p:nvPr/>
        </p:nvSpPr>
        <p:spPr>
          <a:xfrm>
            <a:off x="2022282" y="1680521"/>
            <a:ext cx="36165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0"/>
          <p:cNvSpPr txBox="1"/>
          <p:nvPr/>
        </p:nvSpPr>
        <p:spPr>
          <a:xfrm>
            <a:off x="2022282" y="494186"/>
            <a:ext cx="559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DMS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94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0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295900"/>
            <a:ext cx="7475007" cy="3341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3771900"/>
            <a:ext cx="8077200" cy="3962400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4907882" y="238661"/>
            <a:ext cx="2694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1" y="1863435"/>
            <a:ext cx="7475007" cy="3432465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4495800" y="4229100"/>
            <a:ext cx="5791200" cy="457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524253" y="6659352"/>
            <a:ext cx="3762747" cy="16054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524253" y="6659351"/>
            <a:ext cx="3762747" cy="9225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524253" y="6659351"/>
            <a:ext cx="3762747" cy="176074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1" y="8637247"/>
            <a:ext cx="7475007" cy="15695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23" name="AutoShape 36"/>
          <p:cNvSpPr/>
          <p:nvPr/>
        </p:nvSpPr>
        <p:spPr>
          <a:xfrm>
            <a:off x="2022282" y="1680521"/>
            <a:ext cx="94839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4"/>
          <p:cNvSpPr txBox="1"/>
          <p:nvPr/>
        </p:nvSpPr>
        <p:spPr>
          <a:xfrm>
            <a:off x="2022282" y="494186"/>
            <a:ext cx="1268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주제와 구독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95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1855061"/>
            <a:ext cx="7038975" cy="3629025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716000" y="238661"/>
            <a:ext cx="376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6086475"/>
            <a:ext cx="7038975" cy="365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868" y="3669573"/>
            <a:ext cx="7943850" cy="42230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1FF90B-501D-EB57-B40A-B930B256E2C7}"/>
              </a:ext>
            </a:extLst>
          </p:cNvPr>
          <p:cNvSpPr/>
          <p:nvPr/>
        </p:nvSpPr>
        <p:spPr>
          <a:xfrm>
            <a:off x="9829690" y="2560748"/>
            <a:ext cx="228600" cy="228598"/>
          </a:xfrm>
          <a:prstGeom prst="rect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8459C-3611-5EE0-BB08-2A06CFDE89FC}"/>
              </a:ext>
            </a:extLst>
          </p:cNvPr>
          <p:cNvSpPr txBox="1"/>
          <p:nvPr/>
        </p:nvSpPr>
        <p:spPr>
          <a:xfrm>
            <a:off x="10629900" y="2413437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테스트</a:t>
            </a:r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196262" y="5433921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5" name="AutoShape 36"/>
          <p:cNvSpPr/>
          <p:nvPr/>
        </p:nvSpPr>
        <p:spPr>
          <a:xfrm>
            <a:off x="2022282" y="1680521"/>
            <a:ext cx="803600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2022282" y="494186"/>
            <a:ext cx="933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알람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2" y="1855061"/>
            <a:ext cx="7037718" cy="3669439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5817459"/>
            <a:ext cx="7037718" cy="4126641"/>
          </a:xfrm>
          <a:prstGeom prst="rect">
            <a:avLst/>
          </a:prstGeom>
        </p:spPr>
      </p:pic>
      <p:sp>
        <p:nvSpPr>
          <p:cNvPr id="21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34400" y="3384980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34400" y="7575979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716000" y="238661"/>
            <a:ext cx="376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3" name="AutoShape 36"/>
          <p:cNvSpPr/>
          <p:nvPr/>
        </p:nvSpPr>
        <p:spPr>
          <a:xfrm>
            <a:off x="2022282" y="1680521"/>
            <a:ext cx="63597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2022282" y="494186"/>
            <a:ext cx="767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CloudWatch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1855061"/>
            <a:ext cx="6956438" cy="36694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5817459"/>
            <a:ext cx="6956438" cy="4126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97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7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5058937"/>
            <a:ext cx="7494918" cy="4580363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DFDA2-34D6-B021-B056-CA68B2827C85}"/>
              </a:ext>
            </a:extLst>
          </p:cNvPr>
          <p:cNvSpPr txBox="1"/>
          <p:nvPr/>
        </p:nvSpPr>
        <p:spPr>
          <a:xfrm>
            <a:off x="13868400" y="238661"/>
            <a:ext cx="35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207" y="1863436"/>
            <a:ext cx="7494918" cy="45803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82" y="1863436"/>
            <a:ext cx="7494918" cy="2213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1207" y="8416636"/>
            <a:ext cx="7494918" cy="1222664"/>
          </a:xfrm>
          <a:prstGeom prst="rect">
            <a:avLst/>
          </a:prstGeom>
        </p:spPr>
      </p:pic>
      <p:sp>
        <p:nvSpPr>
          <p:cNvPr id="13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>
            <a:off x="8518903" y="266526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10800000">
            <a:off x="8518903" y="8723168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23">
            <a:extLst>
              <a:ext uri="{FF2B5EF4-FFF2-40B4-BE49-F238E27FC236}">
                <a16:creationId xmlns:a16="http://schemas.microsoft.com/office/drawing/2014/main" id="{515E86E4-0979-10B4-7499-825A05439AC3}"/>
              </a:ext>
            </a:extLst>
          </p:cNvPr>
          <p:cNvSpPr/>
          <p:nvPr/>
        </p:nvSpPr>
        <p:spPr>
          <a:xfrm rot="5400000">
            <a:off x="13203366" y="7125417"/>
            <a:ext cx="990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utoShape 36"/>
          <p:cNvSpPr/>
          <p:nvPr/>
        </p:nvSpPr>
        <p:spPr>
          <a:xfrm>
            <a:off x="2022282" y="1680521"/>
            <a:ext cx="103221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/>
          <p:cNvSpPr txBox="1"/>
          <p:nvPr/>
        </p:nvSpPr>
        <p:spPr>
          <a:xfrm>
            <a:off x="2022282" y="494186"/>
            <a:ext cx="11526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세트와 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VPC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생성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98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6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각 삼각형 28"/>
          <p:cNvSpPr/>
          <p:nvPr/>
        </p:nvSpPr>
        <p:spPr>
          <a:xfrm rot="10800000">
            <a:off x="16302789" y="0"/>
            <a:ext cx="1981200" cy="1863435"/>
          </a:xfrm>
          <a:prstGeom prst="rtTriangle">
            <a:avLst/>
          </a:prstGeom>
          <a:solidFill>
            <a:srgbClr val="0453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36"/>
          <p:cNvSpPr/>
          <p:nvPr/>
        </p:nvSpPr>
        <p:spPr>
          <a:xfrm>
            <a:off x="2022282" y="1680521"/>
            <a:ext cx="5902518" cy="0"/>
          </a:xfrm>
          <a:prstGeom prst="line">
            <a:avLst/>
          </a:prstGeom>
          <a:ln w="28575" cap="flat">
            <a:solidFill>
              <a:srgbClr val="004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2022283" y="494186"/>
            <a:ext cx="8874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2" y="298894"/>
            <a:ext cx="1440000" cy="1440000"/>
          </a:xfrm>
          <a:prstGeom prst="rect">
            <a:avLst/>
          </a:prstGeom>
        </p:spPr>
      </p:pic>
      <p:pic>
        <p:nvPicPr>
          <p:cNvPr id="6" name="그림 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FCFC2890-DA7A-B21F-BD42-3A2FBBB22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8371"/>
            <a:ext cx="16687800" cy="826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D896D-18B3-1F3E-9CF6-C1FE2BED605D}"/>
              </a:ext>
            </a:extLst>
          </p:cNvPr>
          <p:cNvSpPr txBox="1"/>
          <p:nvPr/>
        </p:nvSpPr>
        <p:spPr>
          <a:xfrm>
            <a:off x="13868400" y="238661"/>
            <a:ext cx="353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QuickSight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A37D-CA33-7B50-A41A-DDF732B1A576}"/>
              </a:ext>
            </a:extLst>
          </p:cNvPr>
          <p:cNvSpPr txBox="1"/>
          <p:nvPr/>
        </p:nvSpPr>
        <p:spPr>
          <a:xfrm>
            <a:off x="17602200" y="963930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99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</TotalTime>
  <Words>1644</Words>
  <Application>Microsoft Office PowerPoint</Application>
  <PresentationFormat>사용자 지정</PresentationFormat>
  <Paragraphs>538</Paragraphs>
  <Slides>102</Slides>
  <Notes>102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102</vt:i4>
      </vt:variant>
    </vt:vector>
  </HeadingPairs>
  <TitlesOfParts>
    <vt:vector size="114" baseType="lpstr">
      <vt:lpstr>?? ??</vt:lpstr>
      <vt:lpstr>Gmarket Sans Bold</vt:lpstr>
      <vt:lpstr>Gmarket Sans Medium</vt:lpstr>
      <vt:lpstr>Nanum Gothic Regular</vt:lpstr>
      <vt:lpstr>Now Bold Bold</vt:lpstr>
      <vt:lpstr>나눔고딕</vt:lpstr>
      <vt:lpstr>맑은 고딕</vt:lpstr>
      <vt:lpstr>함초롬바탕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대각선 블록 기초 단순한 프레젠테이션</dc:title>
  <dc:creator>soldesk</dc:creator>
  <cp:lastModifiedBy>Windows 사용자</cp:lastModifiedBy>
  <cp:revision>378</cp:revision>
  <dcterms:created xsi:type="dcterms:W3CDTF">2006-08-16T00:00:00Z</dcterms:created>
  <dcterms:modified xsi:type="dcterms:W3CDTF">2023-07-11T07:55:09Z</dcterms:modified>
  <dc:identifier>DAFlGZ7AjOc</dc:identifier>
</cp:coreProperties>
</file>